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2" d="100"/>
          <a:sy n="82" d="100"/>
        </p:scale>
        <p:origin x="-264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55F6580-3154-469F-9564-444CA4A54F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DE01C8B0-22C0-440F-9634-4F4F09F7C9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3E165C6-EC42-47AD-931B-2E094F6AB3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D8A2-7E50-415B-BB68-A10CBCD5692D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89B909A-732F-4FC0-BF1B-E16C8400F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F6E18E4-0103-4ACD-A9FF-188F862A63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6810-4763-4E50-8A34-7A9D49E7B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7789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679B69D-1B9E-4D22-A3E6-1C7DEDCBE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629B5DA-17E3-4258-9B67-C7511AA1CB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8DACF5A-6DD6-4F6B-8C8F-86A47D3B3F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D8A2-7E50-415B-BB68-A10CBCD5692D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52CCDCF-2949-41BF-9EB3-5937AC040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E373B01-E7E8-4E4A-B693-C9F134721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6810-4763-4E50-8A34-7A9D49E7B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960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119BE38-B603-42BD-95FD-6E39D21697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3AB2C96-719F-45F3-BBD3-665E55BA13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BBF25B8-3157-4D33-8334-8A441184EA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D8A2-7E50-415B-BB68-A10CBCD5692D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BF154F2-5D25-44D3-92AE-2E8AA8E74D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D106E10-4039-45A9-A79E-E22D6E8D0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6810-4763-4E50-8A34-7A9D49E7B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1002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C308630-CDF5-4301-B6F1-4B4869D84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A701B1B-7B27-4FA1-BEFF-AA668AAD28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6A605169-E4AA-4D86-A009-7711786F8B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5505B96-8327-42D5-AF57-F0002BB260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D8A2-7E50-415B-BB68-A10CBCD5692D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DB7248C4-A055-496F-8ADD-F6C6351E28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DE2DE8F-24AA-4C38-ACB0-A6551F0F4E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6810-4763-4E50-8A34-7A9D49E7B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09699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5B7653E-3495-4E3A-87A7-088CDE0285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2E7D85E-533D-4D2F-9ED8-0A9869A6CE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29D6C95E-FCED-4D71-B1B2-47405A4308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C498B44D-50E2-40A6-8A84-94E62F0932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D907CEED-BA49-42AA-B1D0-CFBB897544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CF27D939-D88D-44B9-8022-83FD19FD0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D8A2-7E50-415B-BB68-A10CBCD5692D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B905F4EA-E7E1-4AD1-A063-3B5352E4D1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675A3D94-FA6C-4FDB-8A02-DABA1904F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6810-4763-4E50-8A34-7A9D49E7B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410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60E1CBE-0DA0-423B-AB72-A3CF2C181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9369396C-5A08-42AE-9113-EF924C59FC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D8A2-7E50-415B-BB68-A10CBCD5692D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502A1937-A54B-4E4E-B877-F10DF1C777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C126F789-4EF4-4A54-A47C-418221024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6810-4763-4E50-8A34-7A9D49E7B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047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067DA28F-93A9-403D-9526-78354AC650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D8A2-7E50-415B-BB68-A10CBCD5692D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9632FA68-C95B-427A-A1A6-A2E7A170D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8685E8A6-E7F9-410B-92E4-4613ADDD0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6810-4763-4E50-8A34-7A9D49E7B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117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A6E1E19-B2FC-4D3D-803B-A22A0A09E4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03162D2-88BF-461E-82CE-B5FCC4551A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664FD199-363E-4984-9561-0D6F4C276D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23163CB-8542-4C3A-A951-FA2A1CF6AB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D8A2-7E50-415B-BB68-A10CBCD5692D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8E23598-5546-4CD6-927A-E6C944F13C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0057219-8669-4737-991B-7F56A9B072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6810-4763-4E50-8A34-7A9D49E7B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0741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2276612-B1DB-4943-85FA-B6FEF3543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9AFE419D-C21D-4888-A193-76089F4B6E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6240ED25-635C-4EC6-8AF6-A1D731B403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2E07825C-73F9-4322-9E73-8CFF82020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D8A2-7E50-415B-BB68-A10CBCD5692D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794EC98-8D9B-4ED0-AC7E-478A37C003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EE338D4-AEC5-445F-BD63-98BC45247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6810-4763-4E50-8A34-7A9D49E7B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301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34699FD-8F70-43BD-B0C6-A74F9B4F3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5041BB3D-0352-4E3C-BF0E-128924B0F1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92357BF-B5F2-4053-94F8-F17CCA8114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D8A2-7E50-415B-BB68-A10CBCD5692D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9D7EC93-C866-466B-B009-FEBC1D420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53F72BE-6912-4D45-AC51-C115A88269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6810-4763-4E50-8A34-7A9D49E7B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7501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70403257-DB6F-4C23-B84F-A9EE20D3172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F5857F0D-7232-4D41-8CBC-65CA51C76A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10B7B01-9CCE-4B9C-806C-9E654CDBF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D8A2-7E50-415B-BB68-A10CBCD5692D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756E952-2F3B-47DA-89B8-A35ABE8C0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8D3DB89-D1B6-4E1F-9B56-FD8737B383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6810-4763-4E50-8A34-7A9D49E7B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8116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FD5FCAB9-AC4D-4CB2-8716-2CB26082AD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94E8061-A7FD-4B06-A3D0-73E138898C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1062212-11C7-42AE-A970-0E6502B7AA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F1D8A2-7E50-415B-BB68-A10CBCD5692D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B13F2A2-C2B7-4D4C-BCD7-F0906708A5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266CA5A-9BA3-4221-AE74-10C1992E62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EC6810-4763-4E50-8A34-7A9D49E7B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660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hdphoto" Target="../media/hdphoto2.wdp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w do we get parents involved in Internet safety? - Safeguarding Essentials">
            <a:extLst>
              <a:ext uri="{FF2B5EF4-FFF2-40B4-BE49-F238E27FC236}">
                <a16:creationId xmlns:a16="http://schemas.microsoft.com/office/drawing/2014/main" xmlns="" id="{8808F6A4-9425-4503-B808-6F2631646C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2"/>
            <a:ext cx="12192000" cy="6846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85600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Kids Watercolor Polka Dot Wallpaper Mural | Hovia">
            <a:extLst>
              <a:ext uri="{FF2B5EF4-FFF2-40B4-BE49-F238E27FC236}">
                <a16:creationId xmlns:a16="http://schemas.microsoft.com/office/drawing/2014/main" xmlns="" id="{2757894F-202F-4331-94F8-03750D4470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A9883C1F-B3F3-4307-A906-77919C4833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b="1" dirty="0">
                <a:latin typeface="Twinkl Cursive Looped" panose="02000000000000000000" pitchFamily="2" charset="0"/>
              </a:rPr>
              <a:t>What do you think E-Safety means?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D2553-82E1-4DA9-B91D-6774CC0838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66121"/>
            <a:ext cx="10515600" cy="3910841"/>
          </a:xfrm>
        </p:spPr>
        <p:txBody>
          <a:bodyPr/>
          <a:lstStyle/>
          <a:p>
            <a:pPr algn="just"/>
            <a:r>
              <a:rPr lang="en-GB" dirty="0">
                <a:latin typeface="Twinkl Cursive Looped" panose="02000000000000000000" pitchFamily="2" charset="0"/>
              </a:rPr>
              <a:t>E-Safety at a simple level means being safe on the internet. Some people also include the safe use of technology in this as well.</a:t>
            </a:r>
          </a:p>
        </p:txBody>
      </p:sp>
      <p:pic>
        <p:nvPicPr>
          <p:cNvPr id="2060" name="Picture 12" descr="Add some colour to your classroom with our free online safety posters |  Safer Internet Centre">
            <a:extLst>
              <a:ext uri="{FF2B5EF4-FFF2-40B4-BE49-F238E27FC236}">
                <a16:creationId xmlns:a16="http://schemas.microsoft.com/office/drawing/2014/main" xmlns="" id="{33CA9CF4-966F-48B1-BC64-02D74AD153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0036" y="3323395"/>
            <a:ext cx="3668782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71723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Kids Watercolor Polka Dot Wallpaper Mural | Hovia">
            <a:extLst>
              <a:ext uri="{FF2B5EF4-FFF2-40B4-BE49-F238E27FC236}">
                <a16:creationId xmlns:a16="http://schemas.microsoft.com/office/drawing/2014/main" xmlns="" id="{2757894F-202F-4331-94F8-03750D4470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A9883C1F-B3F3-4307-A906-77919C4833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003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4800" b="1" dirty="0">
                <a:latin typeface="Twinkl Cursive Looped" panose="02000000000000000000" pitchFamily="2" charset="0"/>
              </a:rPr>
              <a:t>What do you use the internet for?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D2553-82E1-4DA9-B91D-6774CC0838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latin typeface="Twinkl Cursive Looped" panose="02000000000000000000" pitchFamily="2" charset="0"/>
              </a:rPr>
              <a:t>Discuss with a partner.</a:t>
            </a:r>
          </a:p>
          <a:p>
            <a:endParaRPr lang="en-GB" sz="3200" dirty="0">
              <a:latin typeface="Twinkl Cursive Looped" panose="02000000000000000000" pitchFamily="2" charset="0"/>
            </a:endParaRPr>
          </a:p>
          <a:p>
            <a:endParaRPr lang="en-GB" sz="3200" dirty="0">
              <a:latin typeface="Twinkl Cursive Looped" panose="02000000000000000000" pitchFamily="2" charset="0"/>
            </a:endParaRPr>
          </a:p>
          <a:p>
            <a:r>
              <a:rPr lang="en-GB" sz="3200" dirty="0">
                <a:latin typeface="Twinkl Cursive Looped" panose="02000000000000000000" pitchFamily="2" charset="0"/>
              </a:rPr>
              <a:t>Discuss as a while class.</a:t>
            </a:r>
          </a:p>
        </p:txBody>
      </p:sp>
    </p:spTree>
    <p:extLst>
      <p:ext uri="{BB962C8B-B14F-4D97-AF65-F5344CB8AC3E}">
        <p14:creationId xmlns:p14="http://schemas.microsoft.com/office/powerpoint/2010/main" val="3548098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Kids Watercolor Polka Dot Wallpaper Mural | Hovia">
            <a:extLst>
              <a:ext uri="{FF2B5EF4-FFF2-40B4-BE49-F238E27FC236}">
                <a16:creationId xmlns:a16="http://schemas.microsoft.com/office/drawing/2014/main" xmlns="" id="{2757894F-202F-4331-94F8-03750D4470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A9883C1F-B3F3-4307-A906-77919C4833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2839" y="230153"/>
            <a:ext cx="11486322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Did you know there are ages you are supposed to be to go on different apps and games.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D2553-82E1-4DA9-B91D-6774CC0838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013" y="1785868"/>
            <a:ext cx="10889974" cy="480254"/>
          </a:xfrm>
        </p:spPr>
        <p:txBody>
          <a:bodyPr>
            <a:normAutofit lnSpcReduction="100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What age do you think you have to be to use these games/apps?</a:t>
            </a:r>
          </a:p>
        </p:txBody>
      </p:sp>
      <p:pic>
        <p:nvPicPr>
          <p:cNvPr id="4098" name="Picture 2" descr="Create - Roblox">
            <a:extLst>
              <a:ext uri="{FF2B5EF4-FFF2-40B4-BE49-F238E27FC236}">
                <a16:creationId xmlns:a16="http://schemas.microsoft.com/office/drawing/2014/main" xmlns="" id="{DB7C3174-5BE1-4039-B241-79EAA39561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774" y="2718973"/>
            <a:ext cx="2704863" cy="1420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934FC118-A030-4424-8104-28BE31EFF7D9}"/>
              </a:ext>
            </a:extLst>
          </p:cNvPr>
          <p:cNvSpPr/>
          <p:nvPr/>
        </p:nvSpPr>
        <p:spPr>
          <a:xfrm>
            <a:off x="3148234" y="2767279"/>
            <a:ext cx="121539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7+</a:t>
            </a:r>
          </a:p>
        </p:txBody>
      </p:sp>
      <p:pic>
        <p:nvPicPr>
          <p:cNvPr id="4100" name="Picture 4" descr="Minecraft - Wikipedia">
            <a:extLst>
              <a:ext uri="{FF2B5EF4-FFF2-40B4-BE49-F238E27FC236}">
                <a16:creationId xmlns:a16="http://schemas.microsoft.com/office/drawing/2014/main" xmlns="" id="{2CAB8E64-7730-421F-AD81-796A23061A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774" y="4542378"/>
            <a:ext cx="2233443" cy="2062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C54D839D-40A3-4E26-982B-D896DD4B8A3C}"/>
              </a:ext>
            </a:extLst>
          </p:cNvPr>
          <p:cNvSpPr/>
          <p:nvPr/>
        </p:nvSpPr>
        <p:spPr>
          <a:xfrm>
            <a:off x="2760217" y="4912101"/>
            <a:ext cx="121539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7+</a:t>
            </a:r>
          </a:p>
        </p:txBody>
      </p:sp>
      <p:pic>
        <p:nvPicPr>
          <p:cNvPr id="4102" name="Picture 6" descr="PUBG creators are unhappy with Fortnite: Battle Royale, considering  &amp;#39;further action&amp;#39; - Polygon">
            <a:extLst>
              <a:ext uri="{FF2B5EF4-FFF2-40B4-BE49-F238E27FC236}">
                <a16:creationId xmlns:a16="http://schemas.microsoft.com/office/drawing/2014/main" xmlns="" id="{448D7495-F55E-4877-8C29-4264D01476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6450" y="2650768"/>
            <a:ext cx="2333576" cy="1555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YouTube Community Guidelines &amp;amp; Policies - How YouTube Works">
            <a:extLst>
              <a:ext uri="{FF2B5EF4-FFF2-40B4-BE49-F238E27FC236}">
                <a16:creationId xmlns:a16="http://schemas.microsoft.com/office/drawing/2014/main" xmlns="" id="{D40EFCCE-F6CB-420B-87DF-1679798474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631" y="4615741"/>
            <a:ext cx="2376395" cy="1882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404737D2-8D92-4797-B92A-8CE29B69503B}"/>
              </a:ext>
            </a:extLst>
          </p:cNvPr>
          <p:cNvSpPr/>
          <p:nvPr/>
        </p:nvSpPr>
        <p:spPr>
          <a:xfrm>
            <a:off x="6589419" y="2766906"/>
            <a:ext cx="173477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12</a:t>
            </a:r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32CD2EC4-4088-4B02-8966-9550D2C32FD5}"/>
              </a:ext>
            </a:extLst>
          </p:cNvPr>
          <p:cNvSpPr/>
          <p:nvPr/>
        </p:nvSpPr>
        <p:spPr>
          <a:xfrm>
            <a:off x="6740026" y="4891141"/>
            <a:ext cx="173477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13</a:t>
            </a:r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</a:p>
        </p:txBody>
      </p:sp>
      <p:pic>
        <p:nvPicPr>
          <p:cNvPr id="4106" name="Picture 10" descr="TikTok | Gavi, the Vaccine Alliance">
            <a:extLst>
              <a:ext uri="{FF2B5EF4-FFF2-40B4-BE49-F238E27FC236}">
                <a16:creationId xmlns:a16="http://schemas.microsoft.com/office/drawing/2014/main" xmlns="" id="{F340A5EE-5592-4F5A-BDC1-111A870D21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85"/>
          <a:stretch/>
        </p:blipFill>
        <p:spPr bwMode="auto">
          <a:xfrm>
            <a:off x="8324189" y="2650768"/>
            <a:ext cx="1734770" cy="1555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Snapchat - The fastest way to share a moment!">
            <a:extLst>
              <a:ext uri="{FF2B5EF4-FFF2-40B4-BE49-F238E27FC236}">
                <a16:creationId xmlns:a16="http://schemas.microsoft.com/office/drawing/2014/main" xmlns="" id="{5249C3DB-7E92-4020-A8BA-4104F5318D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39" t="17599" r="26179" b="16763"/>
          <a:stretch/>
        </p:blipFill>
        <p:spPr bwMode="auto">
          <a:xfrm flipH="1">
            <a:off x="8597150" y="4542378"/>
            <a:ext cx="2018497" cy="1882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326FAE77-B2DD-4B40-9AF0-CBB476FE1B3B}"/>
              </a:ext>
            </a:extLst>
          </p:cNvPr>
          <p:cNvSpPr/>
          <p:nvPr/>
        </p:nvSpPr>
        <p:spPr>
          <a:xfrm>
            <a:off x="10457230" y="4889100"/>
            <a:ext cx="173477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13</a:t>
            </a:r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01A67AAD-295B-4E12-81CB-82F086428DDC}"/>
              </a:ext>
            </a:extLst>
          </p:cNvPr>
          <p:cNvSpPr/>
          <p:nvPr/>
        </p:nvSpPr>
        <p:spPr>
          <a:xfrm>
            <a:off x="10381927" y="2730581"/>
            <a:ext cx="173477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13</a:t>
            </a:r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505154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Kids Watercolor Polka Dot Wallpaper Mural | Hovia">
            <a:extLst>
              <a:ext uri="{FF2B5EF4-FFF2-40B4-BE49-F238E27FC236}">
                <a16:creationId xmlns:a16="http://schemas.microsoft.com/office/drawing/2014/main" xmlns="" id="{2757894F-202F-4331-94F8-03750D4470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D2553-82E1-4DA9-B91D-6774CC0838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4678" y="1136512"/>
            <a:ext cx="5380384" cy="4351338"/>
          </a:xfrm>
        </p:spPr>
        <p:txBody>
          <a:bodyPr/>
          <a:lstStyle/>
          <a:p>
            <a:pPr algn="just"/>
            <a:r>
              <a:rPr lang="en-GB" dirty="0">
                <a:latin typeface="Twinkl Cursive Looped" panose="02000000000000000000" pitchFamily="2" charset="0"/>
              </a:rPr>
              <a:t>Always remember to speak to your grown ups before using a new game/ app and ask if it is okay for you to use it.</a:t>
            </a:r>
          </a:p>
          <a:p>
            <a:pPr algn="just"/>
            <a:endParaRPr lang="en-GB" dirty="0">
              <a:latin typeface="Twinkl Cursive Looped" panose="02000000000000000000" pitchFamily="2" charset="0"/>
            </a:endParaRPr>
          </a:p>
          <a:p>
            <a:pPr algn="just"/>
            <a:r>
              <a:rPr lang="en-GB" dirty="0">
                <a:latin typeface="Twinkl Cursive Looped" panose="02000000000000000000" pitchFamily="2" charset="0"/>
              </a:rPr>
              <a:t>Not all apps/games are suitable for children so make sure you stay safe and always tell a grown up if something is wrong.</a:t>
            </a:r>
          </a:p>
        </p:txBody>
      </p:sp>
      <p:pic>
        <p:nvPicPr>
          <p:cNvPr id="3074" name="Picture 2" descr="Action for Children on Twitter: &amp;quot;Save and share our useful chart showing  the minimum age restrictions for social media platforms #antibullyingweek  #powerforgood… https://t.co/3SPyEAddYh&amp;quot;">
            <a:extLst>
              <a:ext uri="{FF2B5EF4-FFF2-40B4-BE49-F238E27FC236}">
                <a16:creationId xmlns:a16="http://schemas.microsoft.com/office/drawing/2014/main" xmlns="" id="{6DA7905C-56A4-42DA-ACE6-2F1F214B44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5062" y="693720"/>
            <a:ext cx="6162260" cy="5470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9839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148</Words>
  <Application>Microsoft Office PowerPoint</Application>
  <PresentationFormat>Custom</PresentationFormat>
  <Paragraphs>18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What do you think E-Safety means?</vt:lpstr>
      <vt:lpstr>What do you use the internet for?</vt:lpstr>
      <vt:lpstr>Did you know there are ages you are supposed to be to go on different apps and games.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Liz King</cp:lastModifiedBy>
  <cp:revision>6</cp:revision>
  <dcterms:created xsi:type="dcterms:W3CDTF">2021-06-04T13:12:31Z</dcterms:created>
  <dcterms:modified xsi:type="dcterms:W3CDTF">2021-06-10T20:57:50Z</dcterms:modified>
</cp:coreProperties>
</file>