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48" r:id="rId2"/>
  </p:sldMasterIdLst>
  <p:notesMasterIdLst>
    <p:notesMasterId r:id="rId11"/>
  </p:notesMasterIdLst>
  <p:sldIdLst>
    <p:sldId id="256" r:id="rId3"/>
    <p:sldId id="257" r:id="rId4"/>
    <p:sldId id="269" r:id="rId5"/>
    <p:sldId id="268" r:id="rId6"/>
    <p:sldId id="267" r:id="rId7"/>
    <p:sldId id="266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DBCD13-8FE8-C43C-D351-BDEBD135C313}" v="1677" dt="2021-01-07T21:30:06.009"/>
    <p1510:client id="{1D445702-A9FC-48C7-B52D-76001B0DABDB}" v="787" dt="2021-01-07T20:56:27.157"/>
    <p1510:client id="{7F9B18CD-CC25-CD2F-48A2-148B47687187}" v="225" dt="2021-01-07T21:18:42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18299C-DECD-4D2D-BBF0-A91E930C60DF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E909FC-73D5-4CB9-956B-EC3363685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317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E909FC-73D5-4CB9-956B-EC3363685CB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578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3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4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2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42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09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78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51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3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91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28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74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38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387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3756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08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latin typeface="Maiandra GD"/>
                <a:cs typeface="Calibri Light"/>
              </a:rPr>
              <a:t>Wednesday 13th January 2021</a:t>
            </a:r>
            <a:endParaRPr lang="en-US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>
                <a:latin typeface="Maiandra GD"/>
                <a:ea typeface="+mn-lt"/>
                <a:cs typeface="+mn-lt"/>
              </a:rPr>
              <a:t>LO: To think of alternative adjectives</a:t>
            </a:r>
            <a:endParaRPr lang="en-US">
              <a:latin typeface="Maiandra GD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Maiandra GD"/>
              </a:rPr>
              <a:t>Recap pages 15 and 18.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Think about the descriptions of the </a:t>
            </a:r>
            <a:r>
              <a:rPr lang="en-GB" dirty="0" err="1">
                <a:latin typeface="Maiandra GD"/>
                <a:ea typeface="+mn-lt"/>
                <a:cs typeface="+mn-lt"/>
              </a:rPr>
              <a:t>Bala</a:t>
            </a:r>
            <a:r>
              <a:rPr lang="en-GB" dirty="0">
                <a:latin typeface="Maiandra GD"/>
                <a:ea typeface="+mn-lt"/>
                <a:cs typeface="+mn-lt"/>
              </a:rPr>
              <a:t> </a:t>
            </a:r>
            <a:r>
              <a:rPr lang="en-GB" dirty="0" err="1">
                <a:latin typeface="Maiandra GD"/>
                <a:ea typeface="+mn-lt"/>
                <a:cs typeface="+mn-lt"/>
              </a:rPr>
              <a:t>Mengro</a:t>
            </a:r>
            <a:r>
              <a:rPr lang="en-GB" dirty="0">
                <a:latin typeface="Maiandra GD"/>
                <a:ea typeface="+mn-lt"/>
                <a:cs typeface="+mn-lt"/>
              </a:rPr>
              <a:t>.</a:t>
            </a:r>
          </a:p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Q. What adjectives (describing words) can you recognise?</a:t>
            </a:r>
          </a:p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Q. What are the adjectives describing? A character or a setting? </a:t>
            </a:r>
          </a:p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Q. What is an </a:t>
            </a:r>
            <a:r>
              <a:rPr lang="en-GB" b="1" dirty="0">
                <a:latin typeface="Maiandra GD"/>
                <a:ea typeface="+mn-lt"/>
                <a:cs typeface="+mn-lt"/>
              </a:rPr>
              <a:t>adjective</a:t>
            </a:r>
            <a:r>
              <a:rPr lang="en-GB" dirty="0">
                <a:latin typeface="Maiandra GD"/>
                <a:ea typeface="+mn-lt"/>
                <a:cs typeface="+mn-lt"/>
              </a:rPr>
              <a:t>? </a:t>
            </a:r>
          </a:p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A word naming an attribute of a </a:t>
            </a:r>
            <a:r>
              <a:rPr lang="en-GB" b="1" dirty="0">
                <a:latin typeface="Maiandra GD"/>
                <a:ea typeface="+mn-lt"/>
                <a:cs typeface="+mn-lt"/>
              </a:rPr>
              <a:t>noun (thing)</a:t>
            </a:r>
            <a:r>
              <a:rPr lang="en-GB" dirty="0">
                <a:latin typeface="Maiandra GD"/>
                <a:ea typeface="+mn-lt"/>
                <a:cs typeface="+mn-lt"/>
              </a:rPr>
              <a:t>, such as </a:t>
            </a:r>
            <a:r>
              <a:rPr lang="en-GB" i="1" dirty="0">
                <a:latin typeface="Maiandra GD"/>
                <a:ea typeface="+mn-lt"/>
                <a:cs typeface="+mn-lt"/>
              </a:rPr>
              <a:t>sweet</a:t>
            </a:r>
            <a:r>
              <a:rPr lang="en-GB" dirty="0">
                <a:latin typeface="Maiandra GD"/>
                <a:ea typeface="+mn-lt"/>
                <a:cs typeface="+mn-lt"/>
              </a:rPr>
              <a:t>, </a:t>
            </a:r>
            <a:r>
              <a:rPr lang="en-GB" i="1" dirty="0">
                <a:latin typeface="Maiandra GD"/>
                <a:ea typeface="+mn-lt"/>
                <a:cs typeface="+mn-lt"/>
              </a:rPr>
              <a:t>red</a:t>
            </a:r>
            <a:r>
              <a:rPr lang="en-GB" dirty="0">
                <a:latin typeface="Maiandra GD"/>
                <a:ea typeface="+mn-lt"/>
                <a:cs typeface="+mn-lt"/>
              </a:rPr>
              <a:t>, or </a:t>
            </a:r>
            <a:r>
              <a:rPr lang="en-GB" i="1" dirty="0">
                <a:latin typeface="Maiandra GD"/>
                <a:ea typeface="+mn-lt"/>
                <a:cs typeface="+mn-lt"/>
              </a:rPr>
              <a:t>technical</a:t>
            </a:r>
            <a:r>
              <a:rPr lang="en-GB" dirty="0">
                <a:latin typeface="Maiandra GD"/>
                <a:ea typeface="+mn-lt"/>
                <a:cs typeface="+mn-lt"/>
              </a:rPr>
              <a:t>.</a:t>
            </a: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8217A8D0-5BDC-4300-AB1B-A5CEAFF43E3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50271" y="2487316"/>
            <a:ext cx="5486221" cy="1055118"/>
          </a:xfrm>
        </p:spPr>
      </p:pic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E0CAB1FA-6B79-4400-B2F8-C8A9342A9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3812691"/>
            <a:ext cx="5072332" cy="171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34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EC348-5DBA-4084-837B-31716F775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31A60-52C0-464D-86E7-70D0CAC26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id="{68D6137A-B657-4763-BC5F-EF52D50B6B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1" r="14703" b="376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7A95ED-BFE1-493B-A115-CE98F3582939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324AD-9612-4534-8D17-1EC9CC432741}"/>
              </a:ext>
            </a:extLst>
          </p:cNvPr>
          <p:cNvSpPr txBox="1"/>
          <p:nvPr/>
        </p:nvSpPr>
        <p:spPr>
          <a:xfrm>
            <a:off x="8088701" y="613338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335282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7FB5D-FFFE-4E8F-A115-0D16B497E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33832-2DC9-4E3D-B12C-101366876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D4992078-D89D-4114-94C8-19014B2609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1" t="5324" r="12383"/>
          <a:stretch/>
        </p:blipFill>
        <p:spPr bwMode="auto">
          <a:xfrm rot="5400000">
            <a:off x="2666998" y="-2666998"/>
            <a:ext cx="6858001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63B57E-2517-43CC-8844-F19FB2AD863D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9A7EEA-1133-45B3-94A1-10CF10813BE8}"/>
              </a:ext>
            </a:extLst>
          </p:cNvPr>
          <p:cNvSpPr txBox="1"/>
          <p:nvPr/>
        </p:nvSpPr>
        <p:spPr>
          <a:xfrm>
            <a:off x="7608498" y="630015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788008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y8BcwhcFB0umYPfqOnKZ2Q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E6AA53BC-50DB-4FF0-B277-AD6CC56DAF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30" r="5217" b="10217"/>
          <a:stretch/>
        </p:blipFill>
        <p:spPr bwMode="auto">
          <a:xfrm>
            <a:off x="43132" y="80211"/>
            <a:ext cx="12192000" cy="687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BC0C44-6A90-4194-8F76-E60B13EBB484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355C8B-092D-495A-9145-1379AE243D75}"/>
              </a:ext>
            </a:extLst>
          </p:cNvPr>
          <p:cNvSpPr txBox="1"/>
          <p:nvPr/>
        </p:nvSpPr>
        <p:spPr>
          <a:xfrm>
            <a:off x="8629291" y="64008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954619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%2FF3zmWmyrkOQeKJo4R0CYw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6B678C9E-B550-46DF-9778-D39118B6B3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9" r="3044" b="15724"/>
          <a:stretch/>
        </p:blipFill>
        <p:spPr bwMode="auto">
          <a:xfrm>
            <a:off x="86264" y="115019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94C3CBD-D44E-4A93-9AF1-027847C81CB1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A9D1C3-D27D-4987-8474-EF8F8AE24088}"/>
              </a:ext>
            </a:extLst>
          </p:cNvPr>
          <p:cNvSpPr txBox="1"/>
          <p:nvPr/>
        </p:nvSpPr>
        <p:spPr>
          <a:xfrm>
            <a:off x="8873706" y="6558951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2706324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49D61-DE19-44DC-99B4-1DE1AA2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Maiandra GD"/>
              </a:rPr>
              <a:t>Your Task Today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46A65-8DDE-4E4B-9175-698F171F5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85687"/>
            <a:ext cx="9601196" cy="3318936"/>
          </a:xfrm>
        </p:spPr>
        <p:txBody>
          <a:bodyPr>
            <a:normAutofit/>
          </a:bodyPr>
          <a:lstStyle/>
          <a:p>
            <a:r>
              <a:rPr lang="en-US" dirty="0">
                <a:latin typeface="Maiandra GD"/>
              </a:rPr>
              <a:t>To think of new and improved adjectives for those in the text describing the </a:t>
            </a:r>
            <a:r>
              <a:rPr lang="en-US" dirty="0" err="1">
                <a:latin typeface="Maiandra GD"/>
              </a:rPr>
              <a:t>Bala</a:t>
            </a:r>
            <a:r>
              <a:rPr lang="en-US" dirty="0">
                <a:latin typeface="Maiandra GD"/>
              </a:rPr>
              <a:t> </a:t>
            </a:r>
            <a:r>
              <a:rPr lang="en-US" dirty="0" err="1">
                <a:latin typeface="Maiandra GD"/>
              </a:rPr>
              <a:t>Nengro</a:t>
            </a:r>
            <a:r>
              <a:rPr lang="en-US" dirty="0">
                <a:latin typeface="Maiandra GD"/>
              </a:rPr>
              <a:t> and its environment.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Try thinking of adjectives which aren't simple, try and be creative, but make sure they mean the same thing. </a:t>
            </a:r>
          </a:p>
          <a:p>
            <a:pPr>
              <a:buSzPct val="114999"/>
            </a:pPr>
            <a:r>
              <a:rPr lang="en-US" dirty="0" err="1">
                <a:latin typeface="Maiandra GD"/>
              </a:rPr>
              <a:t>Eg</a:t>
            </a:r>
            <a:r>
              <a:rPr lang="en-US" dirty="0">
                <a:latin typeface="Maiandra GD"/>
              </a:rPr>
              <a:t> huge = giant</a:t>
            </a:r>
          </a:p>
        </p:txBody>
      </p:sp>
    </p:spTree>
    <p:extLst>
      <p:ext uri="{BB962C8B-B14F-4D97-AF65-F5344CB8AC3E}">
        <p14:creationId xmlns:p14="http://schemas.microsoft.com/office/powerpoint/2010/main" val="3651174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1A44C-93B7-4889-991E-3C61299CC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This is the worksheet you can use. </a:t>
            </a:r>
            <a:br>
              <a:rPr lang="en-US"/>
            </a:br>
            <a:r>
              <a:rPr lang="en-US"/>
              <a:t>You can find it in today's resources.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896955-B03F-4BB9-8F4B-64B1C4379B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SzPct val="114999"/>
            </a:pPr>
            <a:r>
              <a:rPr lang="en-US">
                <a:latin typeface="Maiandra GD"/>
              </a:rPr>
              <a:t>Option 1. Print off the word document and highlight the adjectives and write improved ones in their place. Send us a photo. </a:t>
            </a:r>
            <a:endParaRPr lang="en-US">
              <a:ea typeface="+mn-lt"/>
              <a:cs typeface="+mn-lt"/>
            </a:endParaRPr>
          </a:p>
          <a:p>
            <a:pPr>
              <a:buSzPct val="114999"/>
            </a:pPr>
            <a:r>
              <a:rPr lang="en-US">
                <a:latin typeface="Maiandra GD"/>
              </a:rPr>
              <a:t>Option 2. Save the word document and replace the adjectives with improved adjectives. Send us the word document with your changes. </a:t>
            </a:r>
            <a:endParaRPr lang="en-US">
              <a:latin typeface="Maiandra GD"/>
              <a:ea typeface="+mn-lt"/>
              <a:cs typeface="+mn-lt"/>
            </a:endParaRPr>
          </a:p>
          <a:p>
            <a:pPr>
              <a:buSzPct val="114999"/>
            </a:pPr>
            <a:r>
              <a:rPr lang="en-US">
                <a:latin typeface="Maiandra GD"/>
              </a:rPr>
              <a:t>Option 3. Write down as many adjectives you can find from the text and write your alternatives next to them. Send us a photo. </a:t>
            </a:r>
            <a:endParaRPr lang="en-US">
              <a:latin typeface="Maiandra GD"/>
              <a:ea typeface="+mn-lt"/>
              <a:cs typeface="+mn-lt"/>
            </a:endParaRPr>
          </a:p>
          <a:p>
            <a:pPr>
              <a:buSzPct val="114999"/>
            </a:pP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96257-2DC4-49D3-8679-A3A551CF887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DADE87-0D37-4490-8B89-FBF42C3166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62" t="23577" r="24077" b="8083"/>
          <a:stretch/>
        </p:blipFill>
        <p:spPr>
          <a:xfrm>
            <a:off x="1235543" y="2536405"/>
            <a:ext cx="4844113" cy="355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0606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254</Words>
  <Application>Microsoft Office PowerPoint</Application>
  <PresentationFormat>Widescreen</PresentationFormat>
  <Paragraphs>26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Garamond</vt:lpstr>
      <vt:lpstr>Maiandra GD</vt:lpstr>
      <vt:lpstr>Organic</vt:lpstr>
      <vt:lpstr>Office Theme</vt:lpstr>
      <vt:lpstr>Wednesday 13th January 2021</vt:lpstr>
      <vt:lpstr>Recap pages 15 and 18.</vt:lpstr>
      <vt:lpstr>PowerPoint Presentation</vt:lpstr>
      <vt:lpstr>PowerPoint Presentation</vt:lpstr>
      <vt:lpstr>PowerPoint Presentation</vt:lpstr>
      <vt:lpstr>PowerPoint Presentation</vt:lpstr>
      <vt:lpstr>Your Task Today </vt:lpstr>
      <vt:lpstr>This is the worksheet you can use.  You can find it in today's resources.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 </dc:title>
  <dc:creator/>
  <cp:lastModifiedBy>C Coles BTP</cp:lastModifiedBy>
  <cp:revision>3</cp:revision>
  <dcterms:created xsi:type="dcterms:W3CDTF">2021-01-07T20:41:15Z</dcterms:created>
  <dcterms:modified xsi:type="dcterms:W3CDTF">2021-01-09T14:33:05Z</dcterms:modified>
</cp:coreProperties>
</file>