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72" d="100"/>
          <a:sy n="72" d="100"/>
        </p:scale>
        <p:origin x="660" y="10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slide" Target="slides/slide2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92F9D8-D548-4368-874A-07494CB1DE3C}" type="datetimeFigureOut">
              <a:rPr lang="en-GB" smtClean="0"/>
              <a:t>25/04/2021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823459-5208-4C58-AF2B-1DB72BDA7CA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9430152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92F9D8-D548-4368-874A-07494CB1DE3C}" type="datetimeFigureOut">
              <a:rPr lang="en-GB" smtClean="0"/>
              <a:t>25/04/2021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823459-5208-4C58-AF2B-1DB72BDA7CA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614733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92F9D8-D548-4368-874A-07494CB1DE3C}" type="datetimeFigureOut">
              <a:rPr lang="en-GB" smtClean="0"/>
              <a:t>25/04/2021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823459-5208-4C58-AF2B-1DB72BDA7CA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4393064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92F9D8-D548-4368-874A-07494CB1DE3C}" type="datetimeFigureOut">
              <a:rPr lang="en-GB" smtClean="0"/>
              <a:t>25/04/2021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823459-5208-4C58-AF2B-1DB72BDA7CA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1441204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92F9D8-D548-4368-874A-07494CB1DE3C}" type="datetimeFigureOut">
              <a:rPr lang="en-GB" smtClean="0"/>
              <a:t>25/04/2021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823459-5208-4C58-AF2B-1DB72BDA7CA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1690768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92F9D8-D548-4368-874A-07494CB1DE3C}" type="datetimeFigureOut">
              <a:rPr lang="en-GB" smtClean="0"/>
              <a:t>25/04/2021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823459-5208-4C58-AF2B-1DB72BDA7CA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3462515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92F9D8-D548-4368-874A-07494CB1DE3C}" type="datetimeFigureOut">
              <a:rPr lang="en-GB" smtClean="0"/>
              <a:t>25/04/2021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823459-5208-4C58-AF2B-1DB72BDA7CA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648742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92F9D8-D548-4368-874A-07494CB1DE3C}" type="datetimeFigureOut">
              <a:rPr lang="en-GB" smtClean="0"/>
              <a:t>25/04/2021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823459-5208-4C58-AF2B-1DB72BDA7CA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1220350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92F9D8-D548-4368-874A-07494CB1DE3C}" type="datetimeFigureOut">
              <a:rPr lang="en-GB" smtClean="0"/>
              <a:t>25/04/2021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823459-5208-4C58-AF2B-1DB72BDA7CA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0851518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92F9D8-D548-4368-874A-07494CB1DE3C}" type="datetimeFigureOut">
              <a:rPr lang="en-GB" smtClean="0"/>
              <a:t>25/04/2021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823459-5208-4C58-AF2B-1DB72BDA7CA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7237342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92F9D8-D548-4368-874A-07494CB1DE3C}" type="datetimeFigureOut">
              <a:rPr lang="en-GB" smtClean="0"/>
              <a:t>25/04/2021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823459-5208-4C58-AF2B-1DB72BDA7CA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1004283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292F9D8-D548-4368-874A-07494CB1DE3C}" type="datetimeFigureOut">
              <a:rPr lang="en-GB" smtClean="0"/>
              <a:t>25/04/2021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2823459-5208-4C58-AF2B-1DB72BDA7CA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8086419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3" Type="http://schemas.openxmlformats.org/officeDocument/2006/relationships/image" Target="../media/image2.png"/><Relationship Id="rId7" Type="http://schemas.openxmlformats.org/officeDocument/2006/relationships/image" Target="../media/image6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png"/><Relationship Id="rId11" Type="http://schemas.openxmlformats.org/officeDocument/2006/relationships/image" Target="../media/image10.jpeg"/><Relationship Id="rId5" Type="http://schemas.openxmlformats.org/officeDocument/2006/relationships/image" Target="../media/image4.png"/><Relationship Id="rId10" Type="http://schemas.openxmlformats.org/officeDocument/2006/relationships/image" Target="../media/image9.png"/><Relationship Id="rId4" Type="http://schemas.openxmlformats.org/officeDocument/2006/relationships/image" Target="../media/image3.jpeg"/><Relationship Id="rId9" Type="http://schemas.openxmlformats.org/officeDocument/2006/relationships/image" Target="../media/image8.pn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7.png"/><Relationship Id="rId3" Type="http://schemas.openxmlformats.org/officeDocument/2006/relationships/image" Target="../media/image12.png"/><Relationship Id="rId7" Type="http://schemas.openxmlformats.org/officeDocument/2006/relationships/image" Target="../media/image16.jpe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5.png"/><Relationship Id="rId11" Type="http://schemas.openxmlformats.org/officeDocument/2006/relationships/image" Target="../media/image20.png"/><Relationship Id="rId5" Type="http://schemas.openxmlformats.org/officeDocument/2006/relationships/image" Target="../media/image14.png"/><Relationship Id="rId10" Type="http://schemas.openxmlformats.org/officeDocument/2006/relationships/image" Target="../media/image19.png"/><Relationship Id="rId4" Type="http://schemas.openxmlformats.org/officeDocument/2006/relationships/image" Target="../media/image13.png"/><Relationship Id="rId9" Type="http://schemas.openxmlformats.org/officeDocument/2006/relationships/image" Target="../media/image18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09006" y="196561"/>
            <a:ext cx="1951673" cy="2321259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209006" y="2577811"/>
            <a:ext cx="181573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latin typeface="Twinkl Cursive Looped" panose="02000000000000000000" pitchFamily="2" charset="0"/>
              </a:rPr>
              <a:t>This is a den.</a:t>
            </a: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297396" y="196561"/>
            <a:ext cx="2488024" cy="1622935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534772" y="1852738"/>
            <a:ext cx="1815737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latin typeface="Twinkl Cursive Looped" panose="02000000000000000000" pitchFamily="2" charset="0"/>
              </a:rPr>
              <a:t>This is a burrow.</a:t>
            </a:r>
          </a:p>
        </p:txBody>
      </p:sp>
      <p:pic>
        <p:nvPicPr>
          <p:cNvPr id="1026" name="Picture 2" descr="r/Otters - Does this look like an otter den/holt/couch?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07978" y="215798"/>
            <a:ext cx="2982625" cy="223696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TextBox 8"/>
          <p:cNvSpPr txBox="1"/>
          <p:nvPr/>
        </p:nvSpPr>
        <p:spPr>
          <a:xfrm>
            <a:off x="5507162" y="2471755"/>
            <a:ext cx="181573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latin typeface="Twinkl Cursive Looped" panose="02000000000000000000" pitchFamily="2" charset="0"/>
              </a:rPr>
              <a:t>This is a holt.</a:t>
            </a:r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094948" y="217202"/>
            <a:ext cx="1619250" cy="2381250"/>
          </a:xfrm>
          <a:prstGeom prst="rect">
            <a:avLst/>
          </a:prstGeom>
        </p:spPr>
      </p:pic>
      <p:sp>
        <p:nvSpPr>
          <p:cNvPr id="11" name="TextBox 10"/>
          <p:cNvSpPr txBox="1"/>
          <p:nvPr/>
        </p:nvSpPr>
        <p:spPr>
          <a:xfrm>
            <a:off x="8094948" y="2656421"/>
            <a:ext cx="181573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latin typeface="Twinkl Cursive Looped" panose="02000000000000000000" pitchFamily="2" charset="0"/>
              </a:rPr>
              <a:t>This is a form.</a:t>
            </a:r>
          </a:p>
        </p:txBody>
      </p:sp>
      <p:pic>
        <p:nvPicPr>
          <p:cNvPr id="12" name="Picture 1">
            <a:extLst>
              <a:ext uri="{FF2B5EF4-FFF2-40B4-BE49-F238E27FC236}">
                <a16:creationId xmlns:a16="http://schemas.microsoft.com/office/drawing/2014/main" id="{65A35B86-DF6B-43EB-A554-2ECD35642448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9006" y="4098082"/>
            <a:ext cx="2221741" cy="166658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3" name="TextBox 12"/>
          <p:cNvSpPr txBox="1"/>
          <p:nvPr/>
        </p:nvSpPr>
        <p:spPr>
          <a:xfrm>
            <a:off x="276973" y="5923518"/>
            <a:ext cx="181573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latin typeface="Twinkl Cursive Looped" panose="02000000000000000000" pitchFamily="2" charset="0"/>
              </a:rPr>
              <a:t>This is a sett</a:t>
            </a:r>
            <a:r>
              <a:rPr lang="en-GB" dirty="0"/>
              <a:t>.</a:t>
            </a:r>
          </a:p>
        </p:txBody>
      </p:sp>
      <p:pic>
        <p:nvPicPr>
          <p:cNvPr id="14" name="Picture 1">
            <a:extLst>
              <a:ext uri="{FF2B5EF4-FFF2-40B4-BE49-F238E27FC236}">
                <a16:creationId xmlns:a16="http://schemas.microsoft.com/office/drawing/2014/main" id="{7622EABD-6885-4FE3-B11D-7A99C9C5B6E9}"/>
              </a:ext>
            </a:extLst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18094" y="3971108"/>
            <a:ext cx="1455294" cy="219460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5" name="TextBox 14"/>
          <p:cNvSpPr txBox="1"/>
          <p:nvPr/>
        </p:nvSpPr>
        <p:spPr>
          <a:xfrm>
            <a:off x="3018094" y="6165714"/>
            <a:ext cx="181573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latin typeface="Twinkl Cursive Looped" panose="02000000000000000000" pitchFamily="2" charset="0"/>
              </a:rPr>
              <a:t>This is a </a:t>
            </a:r>
            <a:r>
              <a:rPr lang="en-GB" dirty="0" err="1">
                <a:latin typeface="Twinkl Cursive Looped" panose="02000000000000000000" pitchFamily="2" charset="0"/>
              </a:rPr>
              <a:t>drey</a:t>
            </a:r>
            <a:r>
              <a:rPr lang="en-GB" dirty="0">
                <a:latin typeface="Twinkl Cursive Looped" panose="02000000000000000000" pitchFamily="2" charset="0"/>
              </a:rPr>
              <a:t>.</a:t>
            </a:r>
          </a:p>
        </p:txBody>
      </p:sp>
      <p:pic>
        <p:nvPicPr>
          <p:cNvPr id="16" name="Picture 1">
            <a:extLst>
              <a:ext uri="{FF2B5EF4-FFF2-40B4-BE49-F238E27FC236}">
                <a16:creationId xmlns:a16="http://schemas.microsoft.com/office/drawing/2014/main" id="{C664E7FD-2E6B-49B2-B349-C439F599506F}"/>
              </a:ext>
            </a:extLst>
          </p:cNvPr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57562" y="3990358"/>
            <a:ext cx="2104941" cy="157870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7" name="TextBox 16"/>
          <p:cNvSpPr txBox="1"/>
          <p:nvPr/>
        </p:nvSpPr>
        <p:spPr>
          <a:xfrm>
            <a:off x="5002163" y="5655736"/>
            <a:ext cx="181573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latin typeface="Twinkl Cursive Looped" panose="02000000000000000000" pitchFamily="2" charset="0"/>
              </a:rPr>
              <a:t>This is a lodge</a:t>
            </a:r>
            <a:r>
              <a:rPr lang="en-GB" dirty="0"/>
              <a:t>.</a:t>
            </a:r>
          </a:p>
        </p:txBody>
      </p:sp>
      <p:sp>
        <p:nvSpPr>
          <p:cNvPr id="10" name="AutoShape 4" descr="Rabbit Warren High Resolution Stock Photography and Images - Alamy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pic>
        <p:nvPicPr>
          <p:cNvPr id="18" name="Picture 17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7308152" y="3791449"/>
            <a:ext cx="2495550" cy="1828800"/>
          </a:xfrm>
          <a:prstGeom prst="rect">
            <a:avLst/>
          </a:prstGeom>
        </p:spPr>
      </p:pic>
      <p:sp>
        <p:nvSpPr>
          <p:cNvPr id="20" name="TextBox 19"/>
          <p:cNvSpPr txBox="1"/>
          <p:nvPr/>
        </p:nvSpPr>
        <p:spPr>
          <a:xfrm>
            <a:off x="7578394" y="5624994"/>
            <a:ext cx="213580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latin typeface="Twinkl Cursive Looped" panose="02000000000000000000" pitchFamily="2" charset="0"/>
              </a:rPr>
              <a:t>This is a warren.</a:t>
            </a:r>
          </a:p>
        </p:txBody>
      </p:sp>
      <p:pic>
        <p:nvPicPr>
          <p:cNvPr id="19" name="Picture 18"/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10207571" y="3676470"/>
            <a:ext cx="1689206" cy="2252274"/>
          </a:xfrm>
          <a:prstGeom prst="rect">
            <a:avLst/>
          </a:prstGeom>
        </p:spPr>
      </p:pic>
      <p:sp>
        <p:nvSpPr>
          <p:cNvPr id="22" name="TextBox 21"/>
          <p:cNvSpPr txBox="1"/>
          <p:nvPr/>
        </p:nvSpPr>
        <p:spPr>
          <a:xfrm>
            <a:off x="10207571" y="5905714"/>
            <a:ext cx="181573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latin typeface="Twinkl Cursive Looped" panose="02000000000000000000" pitchFamily="2" charset="0"/>
              </a:rPr>
              <a:t>This is a roost.</a:t>
            </a:r>
          </a:p>
        </p:txBody>
      </p:sp>
      <p:pic>
        <p:nvPicPr>
          <p:cNvPr id="1030" name="Picture 6" descr="Hedgehog Nest - A Simple Life of Luxury"/>
          <p:cNvPicPr>
            <a:picLocks noChangeAspect="1" noChangeArrowheads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99912" y="565263"/>
            <a:ext cx="2275072" cy="170750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4" name="TextBox 23"/>
          <p:cNvSpPr txBox="1"/>
          <p:nvPr/>
        </p:nvSpPr>
        <p:spPr>
          <a:xfrm>
            <a:off x="10144305" y="2324792"/>
            <a:ext cx="181573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latin typeface="Twinkl Cursive Looped" panose="02000000000000000000" pitchFamily="2" charset="0"/>
              </a:rPr>
              <a:t>This is a nest.</a:t>
            </a:r>
          </a:p>
        </p:txBody>
      </p:sp>
    </p:spTree>
    <p:extLst>
      <p:ext uri="{BB962C8B-B14F-4D97-AF65-F5344CB8AC3E}">
        <p14:creationId xmlns:p14="http://schemas.microsoft.com/office/powerpoint/2010/main" val="116425013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56358" y="232818"/>
            <a:ext cx="2247900" cy="2238375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706189" y="2603500"/>
            <a:ext cx="2228850" cy="2247900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65883" y="2603500"/>
            <a:ext cx="2228850" cy="2247900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146495" y="365125"/>
            <a:ext cx="2257425" cy="2238375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146495" y="2632075"/>
            <a:ext cx="2247900" cy="2219325"/>
          </a:xfrm>
          <a:prstGeom prst="rect">
            <a:avLst/>
          </a:prstGeom>
        </p:spPr>
      </p:pic>
      <p:pic>
        <p:nvPicPr>
          <p:cNvPr id="2052" name="Picture 4" descr="beaver clipart - Clip Art Library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85762" y="398984"/>
            <a:ext cx="2722244" cy="223309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AutoShape 6" descr="Free Brown-Hare Clipart - Free Clipart Graphics, Images and Photos. Public  Domain Clipart. | Public domain clip art, Rabbit artwork, Hare pictures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pic>
        <p:nvPicPr>
          <p:cNvPr id="11" name="Picture 10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8150135" y="2794000"/>
            <a:ext cx="2447925" cy="1866900"/>
          </a:xfrm>
          <a:prstGeom prst="rect">
            <a:avLst/>
          </a:prstGeom>
        </p:spPr>
      </p:pic>
      <p:pic>
        <p:nvPicPr>
          <p:cNvPr id="2056" name="Picture 8" descr="Moving Bunny Clip Art Cartoon Rabbits Images - Rabbit Clipart Png  Transparent, Png Download - kindpng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25955" y="421029"/>
            <a:ext cx="2038848" cy="212656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2" name="AutoShape 10" descr="Free Otter Cliparts, Download Free Clip Art, Free Clip Art on Clipart  Library"/>
          <p:cNvSpPr>
            <a:spLocks noChangeAspect="1" noChangeArrowheads="1"/>
          </p:cNvSpPr>
          <p:nvPr/>
        </p:nvSpPr>
        <p:spPr bwMode="auto">
          <a:xfrm>
            <a:off x="307975" y="79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pic>
        <p:nvPicPr>
          <p:cNvPr id="13" name="Picture 12"/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242063" y="5159285"/>
            <a:ext cx="2583892" cy="1017678"/>
          </a:xfrm>
          <a:prstGeom prst="rect">
            <a:avLst/>
          </a:prstGeom>
        </p:spPr>
      </p:pic>
      <p:pic>
        <p:nvPicPr>
          <p:cNvPr id="14" name="Picture 13"/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3164039" y="5016137"/>
            <a:ext cx="1362680" cy="1635216"/>
          </a:xfrm>
          <a:prstGeom prst="rect">
            <a:avLst/>
          </a:prstGeom>
        </p:spPr>
      </p:pic>
      <p:sp>
        <p:nvSpPr>
          <p:cNvPr id="15" name="TextBox 14"/>
          <p:cNvSpPr txBox="1"/>
          <p:nvPr/>
        </p:nvSpPr>
        <p:spPr>
          <a:xfrm>
            <a:off x="5146495" y="5264331"/>
            <a:ext cx="5996122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latin typeface="Twinkl Precursive" panose="02000000000000000000" pitchFamily="2" charset="0"/>
              </a:rPr>
              <a:t>Can you match these animals to their homes? </a:t>
            </a:r>
          </a:p>
          <a:p>
            <a:r>
              <a:rPr lang="en-GB" dirty="0">
                <a:latin typeface="Twinkl Precursive" panose="02000000000000000000" pitchFamily="2" charset="0"/>
              </a:rPr>
              <a:t>Can you work out which animal is which? </a:t>
            </a:r>
          </a:p>
        </p:txBody>
      </p:sp>
    </p:spTree>
    <p:extLst>
      <p:ext uri="{BB962C8B-B14F-4D97-AF65-F5344CB8AC3E}">
        <p14:creationId xmlns:p14="http://schemas.microsoft.com/office/powerpoint/2010/main" val="1302449286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10</TotalTime>
  <Words>68</Words>
  <Application>Microsoft Office PowerPoint</Application>
  <PresentationFormat>Widescreen</PresentationFormat>
  <Paragraphs>12</Paragraphs>
  <Slides>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</vt:i4>
      </vt:variant>
    </vt:vector>
  </HeadingPairs>
  <TitlesOfParts>
    <vt:vector size="8" baseType="lpstr">
      <vt:lpstr>Arial</vt:lpstr>
      <vt:lpstr>Calibri</vt:lpstr>
      <vt:lpstr>Calibri Light</vt:lpstr>
      <vt:lpstr>Twinkl Cursive Looped</vt:lpstr>
      <vt:lpstr>Twinkl Precursive</vt:lpstr>
      <vt:lpstr>Office Theme</vt:lpstr>
      <vt:lpstr>PowerPoint Presentation</vt:lpstr>
      <vt:lpstr>PowerPoint Presentation</vt:lpstr>
    </vt:vector>
  </TitlesOfParts>
  <Company>Warwickshire County Council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J Geals BTP</dc:creator>
  <cp:lastModifiedBy>C Coles BTP</cp:lastModifiedBy>
  <cp:revision>5</cp:revision>
  <dcterms:created xsi:type="dcterms:W3CDTF">2021-04-16T16:28:00Z</dcterms:created>
  <dcterms:modified xsi:type="dcterms:W3CDTF">2021-04-25T15:54:38Z</dcterms:modified>
</cp:coreProperties>
</file>