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2"/>
  </p:notesMasterIdLst>
  <p:sldIdLst>
    <p:sldId id="296" r:id="rId11"/>
    <p:sldId id="299" r:id="rId12"/>
    <p:sldId id="305" r:id="rId13"/>
    <p:sldId id="313" r:id="rId14"/>
    <p:sldId id="309" r:id="rId15"/>
    <p:sldId id="318" r:id="rId16"/>
    <p:sldId id="317" r:id="rId17"/>
    <p:sldId id="315" r:id="rId18"/>
    <p:sldId id="301" r:id="rId19"/>
    <p:sldId id="319" r:id="rId20"/>
    <p:sldId id="320" r:id="rId2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40" autoAdjust="0"/>
    <p:restoredTop sz="94694"/>
  </p:normalViewPr>
  <p:slideViewPr>
    <p:cSldViewPr snapToGrid="0" snapToObjects="1">
      <p:cViewPr varScale="1">
        <p:scale>
          <a:sx n="72" d="100"/>
          <a:sy n="72" d="100"/>
        </p:scale>
        <p:origin x="126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12/04/2021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12/04/2021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3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4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Relationship Id="rId9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5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82509"/>
            <a:ext cx="6066046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59582" y="416733"/>
            <a:ext cx="74311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These words help us compare heights: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113658" y="2412593"/>
            <a:ext cx="1937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height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467773" y="4875590"/>
            <a:ext cx="1937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taller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45611" y="3444874"/>
            <a:ext cx="1937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shorter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915235" y="3121709"/>
            <a:ext cx="1937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rgbClr val="7030A0"/>
                </a:solidFill>
                <a:latin typeface="Comic Sans MS" panose="030F0702030302020204" pitchFamily="66" charset="0"/>
              </a:rPr>
              <a:t>same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226086" y="3638803"/>
            <a:ext cx="1937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tallest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783203" y="4290008"/>
            <a:ext cx="24116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shortest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593207" y="2377272"/>
            <a:ext cx="116996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tall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9007" y="2113010"/>
            <a:ext cx="2671947" cy="3697915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2720068" y="1890625"/>
            <a:ext cx="1937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short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14219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  <p:bldP spid="14" grpId="0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693" y="405014"/>
            <a:ext cx="2685439" cy="27841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28096">
            <a:off x="5196474" y="494774"/>
            <a:ext cx="2705100" cy="30861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647971" y="418455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Who is tallest?</a:t>
            </a:r>
          </a:p>
        </p:txBody>
      </p:sp>
      <p:sp>
        <p:nvSpPr>
          <p:cNvPr id="2" name="Oval 1"/>
          <p:cNvSpPr/>
          <p:nvPr/>
        </p:nvSpPr>
        <p:spPr>
          <a:xfrm>
            <a:off x="6348868" y="943520"/>
            <a:ext cx="1515243" cy="2088107"/>
          </a:xfrm>
          <a:prstGeom prst="ellipse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2156945" y="732907"/>
            <a:ext cx="665192" cy="992592"/>
          </a:xfrm>
          <a:prstGeom prst="ellipse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452738" y="5512984"/>
            <a:ext cx="66537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Remember to stand up straight.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2773" y="3273510"/>
            <a:ext cx="2039346" cy="1931658"/>
          </a:xfrm>
          <a:prstGeom prst="rect">
            <a:avLst/>
          </a:prstGeom>
        </p:spPr>
      </p:pic>
      <p:sp>
        <p:nvSpPr>
          <p:cNvPr id="17" name="Oval 16"/>
          <p:cNvSpPr/>
          <p:nvPr/>
        </p:nvSpPr>
        <p:spPr>
          <a:xfrm>
            <a:off x="5451979" y="3152623"/>
            <a:ext cx="1515243" cy="2088107"/>
          </a:xfrm>
          <a:prstGeom prst="ellipse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22693" y="4464033"/>
            <a:ext cx="1250012" cy="875008"/>
          </a:xfrm>
          <a:prstGeom prst="rect">
            <a:avLst/>
          </a:prstGeom>
        </p:spPr>
      </p:pic>
      <p:sp>
        <p:nvSpPr>
          <p:cNvPr id="19" name="Rounded Rectangular Callout 18"/>
          <p:cNvSpPr/>
          <p:nvPr/>
        </p:nvSpPr>
        <p:spPr>
          <a:xfrm>
            <a:off x="1325125" y="3461411"/>
            <a:ext cx="2577012" cy="799927"/>
          </a:xfrm>
          <a:prstGeom prst="wedgeRoundRectCallout">
            <a:avLst>
              <a:gd name="adj1" fmla="val -34979"/>
              <a:gd name="adj2" fmla="val 76788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1289597" y="3476605"/>
            <a:ext cx="27371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I can see who is tallest!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9433" y="3461411"/>
            <a:ext cx="1567650" cy="198943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11668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13" grpId="0" animBg="1"/>
      <p:bldP spid="13" grpId="1" animBg="1"/>
      <p:bldP spid="14" grpId="0"/>
      <p:bldP spid="17" grpId="0" animBg="1"/>
      <p:bldP spid="17" grpId="1" animBg="1"/>
      <p:bldP spid="19" grpId="0" animBg="1"/>
      <p:bldP spid="2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3061" y="2183214"/>
            <a:ext cx="1821200" cy="3455675"/>
          </a:xfrm>
          <a:prstGeom prst="rect">
            <a:avLst/>
          </a:prstGeom>
        </p:spPr>
      </p:pic>
      <p:cxnSp>
        <p:nvCxnSpPr>
          <p:cNvPr id="16" name="Straight Connector 15"/>
          <p:cNvCxnSpPr/>
          <p:nvPr/>
        </p:nvCxnSpPr>
        <p:spPr>
          <a:xfrm>
            <a:off x="954127" y="4651970"/>
            <a:ext cx="7206018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-497172" y="37360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Who is the tallest?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780033" y="2183214"/>
            <a:ext cx="1195088" cy="151448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025864" y="1900365"/>
            <a:ext cx="1448553" cy="175433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3470" y="3485348"/>
            <a:ext cx="1395824" cy="153352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1068" y="2620658"/>
            <a:ext cx="1649077" cy="203361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937" y="1914123"/>
            <a:ext cx="1602818" cy="2144484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-305684" y="942746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can we compare?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17010" y="5517859"/>
            <a:ext cx="73515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Remember to stand up side by side.</a:t>
            </a:r>
          </a:p>
        </p:txBody>
      </p:sp>
      <p:sp>
        <p:nvSpPr>
          <p:cNvPr id="17" name="Oval 16"/>
          <p:cNvSpPr/>
          <p:nvPr/>
        </p:nvSpPr>
        <p:spPr>
          <a:xfrm>
            <a:off x="3849573" y="1869671"/>
            <a:ext cx="1598424" cy="2782299"/>
          </a:xfrm>
          <a:prstGeom prst="ellipse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8" name="Straight Connector 17"/>
          <p:cNvCxnSpPr/>
          <p:nvPr/>
        </p:nvCxnSpPr>
        <p:spPr>
          <a:xfrm>
            <a:off x="954127" y="1869671"/>
            <a:ext cx="7206018" cy="0"/>
          </a:xfrm>
          <a:prstGeom prst="line">
            <a:avLst/>
          </a:prstGeom>
          <a:ln w="5715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764386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3.33333E-6 L -0.00486 0.103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5185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3.7037E-6 L 0.01632 0.1833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16" y="9167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1.11111E-6 L 0.05226 0.18704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04" y="935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4.07407E-6 L 0.01077 0.04329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8" y="2153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2.59259E-6 L -0.00191 -0.02801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" y="-1412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11111E-6 L -0.00191 -0.10023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" y="-50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" name="Straight Connector 15"/>
          <p:cNvCxnSpPr/>
          <p:nvPr/>
        </p:nvCxnSpPr>
        <p:spPr>
          <a:xfrm>
            <a:off x="954127" y="4651970"/>
            <a:ext cx="7206018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-305684" y="334776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Who is the shortest?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780033" y="2183214"/>
            <a:ext cx="1195088" cy="151448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025864" y="1900365"/>
            <a:ext cx="1448553" cy="175433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3470" y="3485348"/>
            <a:ext cx="1395824" cy="153352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1068" y="2620658"/>
            <a:ext cx="1649077" cy="203361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937" y="1914123"/>
            <a:ext cx="1602818" cy="2144484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-295109" y="891243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can we compare?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54026" y="5505686"/>
            <a:ext cx="73515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Remember to stand up side by side.</a:t>
            </a:r>
          </a:p>
        </p:txBody>
      </p:sp>
      <p:sp>
        <p:nvSpPr>
          <p:cNvPr id="17" name="Oval 16"/>
          <p:cNvSpPr/>
          <p:nvPr/>
        </p:nvSpPr>
        <p:spPr>
          <a:xfrm>
            <a:off x="3198153" y="3561328"/>
            <a:ext cx="774651" cy="1080590"/>
          </a:xfrm>
          <a:prstGeom prst="ellipse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3061" y="2183214"/>
            <a:ext cx="1821200" cy="3455675"/>
          </a:xfrm>
          <a:prstGeom prst="rect">
            <a:avLst/>
          </a:prstGeom>
        </p:spPr>
      </p:pic>
      <p:cxnSp>
        <p:nvCxnSpPr>
          <p:cNvPr id="18" name="Straight Connector 17"/>
          <p:cNvCxnSpPr/>
          <p:nvPr/>
        </p:nvCxnSpPr>
        <p:spPr>
          <a:xfrm>
            <a:off x="862215" y="3561328"/>
            <a:ext cx="7206018" cy="0"/>
          </a:xfrm>
          <a:prstGeom prst="line">
            <a:avLst/>
          </a:prstGeom>
          <a:ln w="5715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516728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3.33333E-6 L -0.00486 0.103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5185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3.7037E-6 L 0.01632 0.1833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16" y="9167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1.11111E-6 L 0.05226 0.18704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04" y="935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4.07407E-6 L 0.01077 0.04329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8" y="2153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2.59259E-6 L -0.00191 -0.02801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" y="-1412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11111E-6 L -0.00191 -0.10023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" y="-50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64174" y="1483269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tall are you?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344551" y="2630362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Can you find someone taller?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27549" y="3669322"/>
            <a:ext cx="73515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Can you find someone shorter?</a:t>
            </a:r>
          </a:p>
        </p:txBody>
      </p:sp>
    </p:spTree>
    <p:extLst>
      <p:ext uri="{BB962C8B-B14F-4D97-AF65-F5344CB8AC3E}">
        <p14:creationId xmlns:p14="http://schemas.microsoft.com/office/powerpoint/2010/main" val="37618723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0646" y="2883659"/>
            <a:ext cx="2743200" cy="22479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1564" y="1773346"/>
            <a:ext cx="1633038" cy="180863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7152" y="1437253"/>
            <a:ext cx="3283322" cy="3745761"/>
          </a:xfrm>
          <a:prstGeom prst="rect">
            <a:avLst/>
          </a:prstGeom>
        </p:spPr>
      </p:pic>
      <p:cxnSp>
        <p:nvCxnSpPr>
          <p:cNvPr id="11" name="Straight Connector 10"/>
          <p:cNvCxnSpPr/>
          <p:nvPr/>
        </p:nvCxnSpPr>
        <p:spPr>
          <a:xfrm>
            <a:off x="954127" y="4870338"/>
            <a:ext cx="7206018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806277" y="1911048"/>
            <a:ext cx="7206018" cy="0"/>
          </a:xfrm>
          <a:prstGeom prst="line">
            <a:avLst/>
          </a:prstGeom>
          <a:ln w="5715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1164174" y="1080523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Let’s compare!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605455" y="5229161"/>
            <a:ext cx="1250012" cy="875008"/>
          </a:xfrm>
          <a:prstGeom prst="rect">
            <a:avLst/>
          </a:prstGeom>
        </p:spPr>
      </p:pic>
      <p:sp>
        <p:nvSpPr>
          <p:cNvPr id="15" name="Rounded Rectangular Callout 14"/>
          <p:cNvSpPr/>
          <p:nvPr/>
        </p:nvSpPr>
        <p:spPr>
          <a:xfrm>
            <a:off x="3128473" y="5131559"/>
            <a:ext cx="2985723" cy="799927"/>
          </a:xfrm>
          <a:prstGeom prst="wedgeRoundRectCallout">
            <a:avLst>
              <a:gd name="adj1" fmla="val -61459"/>
              <a:gd name="adj2" fmla="val 1718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3092946" y="5146753"/>
            <a:ext cx="302125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I can see they are the SAME height.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871841" y="5185801"/>
            <a:ext cx="346345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omic Sans MS" panose="030F0702030302020204" pitchFamily="66" charset="0"/>
              </a:rPr>
              <a:t>Panda is shorter than </a:t>
            </a:r>
          </a:p>
          <a:p>
            <a:pPr algn="ctr"/>
            <a:r>
              <a:rPr lang="en-GB" sz="2000" dirty="0">
                <a:latin typeface="Comic Sans MS" panose="030F0702030302020204" pitchFamily="66" charset="0"/>
              </a:rPr>
              <a:t>the brown bear.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586826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2.22222E-6 L 0.17049 0.20393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24" y="10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/>
      <p:bldP spid="16" grpId="1"/>
      <p:bldP spid="1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Can you find 3 things shorter than you?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Can you find 3 things taller than you?</a:t>
            </a:r>
          </a:p>
        </p:txBody>
      </p:sp>
    </p:spTree>
    <p:extLst>
      <p:ext uri="{BB962C8B-B14F-4D97-AF65-F5344CB8AC3E}">
        <p14:creationId xmlns:p14="http://schemas.microsoft.com/office/powerpoint/2010/main" val="5391446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Can you </a:t>
            </a:r>
            <a:r>
              <a:rPr lang="en-GB"/>
              <a:t>find 3 things </a:t>
            </a:r>
            <a:r>
              <a:rPr lang="en-GB" dirty="0"/>
              <a:t>the same height as you?</a:t>
            </a:r>
          </a:p>
        </p:txBody>
      </p:sp>
    </p:spTree>
    <p:extLst>
      <p:ext uri="{BB962C8B-B14F-4D97-AF65-F5344CB8AC3E}">
        <p14:creationId xmlns:p14="http://schemas.microsoft.com/office/powerpoint/2010/main" val="35767652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1|1.7|3.5|2.1|3.2|1.9|2|3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3|6|6.8|5.7|4.8|6.6|5.6|8.5|8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4|5.2|5.8|6.7|4.3|3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3|2.7|3.6|9.3|3.4|3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4|4.2|4.6|21.6|8.4|0.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522d4c35-b548-4432-90ae-af4376e1c4b4"/>
    <ds:schemaRef ds:uri="http://purl.org/dc/elements/1.1/"/>
    <ds:schemaRef ds:uri="http://schemas.openxmlformats.org/package/2006/metadata/core-properties"/>
    <ds:schemaRef ds:uri="http://purl.org/dc/dcmitype/"/>
    <ds:schemaRef ds:uri="http://purl.org/dc/terms/"/>
    <ds:schemaRef ds:uri="http://schemas.microsoft.com/office/infopath/2007/PartnerControls"/>
    <ds:schemaRef ds:uri="http://schemas.microsoft.com/office/2006/metadata/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4089</TotalTime>
  <Words>146</Words>
  <Application>Microsoft Office PowerPoint</Application>
  <PresentationFormat>On-screen Show (4:3)</PresentationFormat>
  <Paragraphs>32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11</vt:i4>
      </vt:variant>
    </vt:vector>
  </HeadingPairs>
  <TitlesOfParts>
    <vt:vector size="22" baseType="lpstr">
      <vt:lpstr>Arial</vt:lpstr>
      <vt:lpstr>Calibri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Can you find 3 things shorter than you?</vt:lpstr>
      <vt:lpstr>Can you find 3 things taller than you?</vt:lpstr>
      <vt:lpstr>Can you find 3 things the same height as you?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 Coles BTP</cp:lastModifiedBy>
  <cp:revision>228</cp:revision>
  <dcterms:created xsi:type="dcterms:W3CDTF">2019-07-05T11:02:13Z</dcterms:created>
  <dcterms:modified xsi:type="dcterms:W3CDTF">2021-04-12T09:41:14Z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