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58" r:id="rId5"/>
    <p:sldId id="259"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6C3CA4-8F34-4E67-93AB-3C514A071B5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3B1FA9C3-C505-4241-905F-BCC3F3DA0E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E7CF778C-896B-46F7-8F69-C242ECA97B5A}"/>
              </a:ext>
            </a:extLst>
          </p:cNvPr>
          <p:cNvSpPr>
            <a:spLocks noGrp="1"/>
          </p:cNvSpPr>
          <p:nvPr>
            <p:ph type="dt" sz="half" idx="10"/>
          </p:nvPr>
        </p:nvSpPr>
        <p:spPr/>
        <p:txBody>
          <a:bodyPr/>
          <a:lstStyle/>
          <a:p>
            <a:fld id="{80FA8034-4DC1-407B-894B-ECCD5AF62293}" type="datetimeFigureOut">
              <a:rPr lang="en-GB" smtClean="0"/>
              <a:t>28/02/2021</a:t>
            </a:fld>
            <a:endParaRPr lang="en-GB"/>
          </a:p>
        </p:txBody>
      </p:sp>
      <p:sp>
        <p:nvSpPr>
          <p:cNvPr id="5" name="Footer Placeholder 4">
            <a:extLst>
              <a:ext uri="{FF2B5EF4-FFF2-40B4-BE49-F238E27FC236}">
                <a16:creationId xmlns:a16="http://schemas.microsoft.com/office/drawing/2014/main" xmlns="" id="{7078327C-5008-49CC-9856-0FEF81B9EE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4DC8BBE-9D6A-44D2-81FC-B4AAFFEA354B}"/>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2773109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9796C9-9A5D-4732-9B40-7D2A457CA0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16FF19D8-8333-45E5-A3C7-EC5A80E3075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0269EED0-434F-466B-901E-39E4E879B8D4}"/>
              </a:ext>
            </a:extLst>
          </p:cNvPr>
          <p:cNvSpPr>
            <a:spLocks noGrp="1"/>
          </p:cNvSpPr>
          <p:nvPr>
            <p:ph type="dt" sz="half" idx="10"/>
          </p:nvPr>
        </p:nvSpPr>
        <p:spPr/>
        <p:txBody>
          <a:bodyPr/>
          <a:lstStyle/>
          <a:p>
            <a:fld id="{80FA8034-4DC1-407B-894B-ECCD5AF62293}" type="datetimeFigureOut">
              <a:rPr lang="en-GB" smtClean="0"/>
              <a:t>28/02/2021</a:t>
            </a:fld>
            <a:endParaRPr lang="en-GB"/>
          </a:p>
        </p:txBody>
      </p:sp>
      <p:sp>
        <p:nvSpPr>
          <p:cNvPr id="5" name="Footer Placeholder 4">
            <a:extLst>
              <a:ext uri="{FF2B5EF4-FFF2-40B4-BE49-F238E27FC236}">
                <a16:creationId xmlns:a16="http://schemas.microsoft.com/office/drawing/2014/main" xmlns="" id="{A92B1F5B-38B9-45C2-A5DA-EDDD460F17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61C48FB-105E-40B8-8B29-8954A30BD9FF}"/>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3796443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B7E0435-14E0-4971-B19D-4FFE1D866D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CED4F91-342B-4102-8E81-918AF994EE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0544983F-11B2-4CEE-A8B7-F6ADEF29D0FC}"/>
              </a:ext>
            </a:extLst>
          </p:cNvPr>
          <p:cNvSpPr>
            <a:spLocks noGrp="1"/>
          </p:cNvSpPr>
          <p:nvPr>
            <p:ph type="dt" sz="half" idx="10"/>
          </p:nvPr>
        </p:nvSpPr>
        <p:spPr/>
        <p:txBody>
          <a:bodyPr/>
          <a:lstStyle/>
          <a:p>
            <a:fld id="{80FA8034-4DC1-407B-894B-ECCD5AF62293}" type="datetimeFigureOut">
              <a:rPr lang="en-GB" smtClean="0"/>
              <a:t>28/02/2021</a:t>
            </a:fld>
            <a:endParaRPr lang="en-GB"/>
          </a:p>
        </p:txBody>
      </p:sp>
      <p:sp>
        <p:nvSpPr>
          <p:cNvPr id="5" name="Footer Placeholder 4">
            <a:extLst>
              <a:ext uri="{FF2B5EF4-FFF2-40B4-BE49-F238E27FC236}">
                <a16:creationId xmlns:a16="http://schemas.microsoft.com/office/drawing/2014/main" xmlns="" id="{7BDBCA2A-CCE5-454C-8676-69DE6C5D46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21E53A7-85DF-4E9A-A39F-585F0D37C73E}"/>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3777629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309B12-9DC7-45C7-84EB-8CBF2BB9D57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43BF6B8D-CF10-400B-857A-D01FE4AB698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0469364B-4A25-4CC2-9F2F-D8BB3C76167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9205A31A-707F-4D03-B78B-B2ADFB5830B7}"/>
              </a:ext>
            </a:extLst>
          </p:cNvPr>
          <p:cNvSpPr>
            <a:spLocks noGrp="1"/>
          </p:cNvSpPr>
          <p:nvPr>
            <p:ph type="dt" sz="half" idx="10"/>
          </p:nvPr>
        </p:nvSpPr>
        <p:spPr/>
        <p:txBody>
          <a:bodyPr/>
          <a:lstStyle/>
          <a:p>
            <a:fld id="{80FA8034-4DC1-407B-894B-ECCD5AF62293}" type="datetimeFigureOut">
              <a:rPr lang="en-GB" smtClean="0"/>
              <a:t>28/02/2021</a:t>
            </a:fld>
            <a:endParaRPr lang="en-GB"/>
          </a:p>
        </p:txBody>
      </p:sp>
      <p:sp>
        <p:nvSpPr>
          <p:cNvPr id="6" name="Footer Placeholder 5">
            <a:extLst>
              <a:ext uri="{FF2B5EF4-FFF2-40B4-BE49-F238E27FC236}">
                <a16:creationId xmlns:a16="http://schemas.microsoft.com/office/drawing/2014/main" xmlns="" id="{5D694122-5DF4-4CDF-AEDD-C1523C463D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F007E308-214F-4823-8475-A7BE43C3040B}"/>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3088820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408C91B-D534-476F-8534-17992B38EC7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97C4D62A-52FA-4DCA-A37D-1C127FE4CE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64D22F0C-FE83-4E36-A754-89E4DDDE0B6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35F9175E-07B0-4350-AE96-523A8EF294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F7EACB0E-1549-4007-82F0-FFECE383C1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D0942482-A1D4-4966-BCCC-4685D2B580B9}"/>
              </a:ext>
            </a:extLst>
          </p:cNvPr>
          <p:cNvSpPr>
            <a:spLocks noGrp="1"/>
          </p:cNvSpPr>
          <p:nvPr>
            <p:ph type="dt" sz="half" idx="10"/>
          </p:nvPr>
        </p:nvSpPr>
        <p:spPr/>
        <p:txBody>
          <a:bodyPr/>
          <a:lstStyle/>
          <a:p>
            <a:fld id="{80FA8034-4DC1-407B-894B-ECCD5AF62293}" type="datetimeFigureOut">
              <a:rPr lang="en-GB" smtClean="0"/>
              <a:t>28/02/2021</a:t>
            </a:fld>
            <a:endParaRPr lang="en-GB"/>
          </a:p>
        </p:txBody>
      </p:sp>
      <p:sp>
        <p:nvSpPr>
          <p:cNvPr id="8" name="Footer Placeholder 7">
            <a:extLst>
              <a:ext uri="{FF2B5EF4-FFF2-40B4-BE49-F238E27FC236}">
                <a16:creationId xmlns:a16="http://schemas.microsoft.com/office/drawing/2014/main" xmlns="" id="{BC94101A-F514-445A-A2F0-83379A97CA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B27BA86A-F428-4878-B578-20011DE039EF}"/>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426300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B538D4-B686-4016-9792-26DB26C550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25BE0B8D-1BAA-467D-B9E2-446394DA63B5}"/>
              </a:ext>
            </a:extLst>
          </p:cNvPr>
          <p:cNvSpPr>
            <a:spLocks noGrp="1"/>
          </p:cNvSpPr>
          <p:nvPr>
            <p:ph type="dt" sz="half" idx="10"/>
          </p:nvPr>
        </p:nvSpPr>
        <p:spPr/>
        <p:txBody>
          <a:bodyPr/>
          <a:lstStyle/>
          <a:p>
            <a:fld id="{80FA8034-4DC1-407B-894B-ECCD5AF62293}" type="datetimeFigureOut">
              <a:rPr lang="en-GB" smtClean="0"/>
              <a:t>28/02/2021</a:t>
            </a:fld>
            <a:endParaRPr lang="en-GB"/>
          </a:p>
        </p:txBody>
      </p:sp>
      <p:sp>
        <p:nvSpPr>
          <p:cNvPr id="4" name="Footer Placeholder 3">
            <a:extLst>
              <a:ext uri="{FF2B5EF4-FFF2-40B4-BE49-F238E27FC236}">
                <a16:creationId xmlns:a16="http://schemas.microsoft.com/office/drawing/2014/main" xmlns="" id="{2887F901-1299-47D0-AC34-B98DAD9DF46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DE69E21E-DDFD-4011-974E-3E732383BBB0}"/>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1880243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1CC07341-03CB-4BAF-B9D3-705A71BC728B}"/>
              </a:ext>
            </a:extLst>
          </p:cNvPr>
          <p:cNvSpPr>
            <a:spLocks noGrp="1"/>
          </p:cNvSpPr>
          <p:nvPr>
            <p:ph type="dt" sz="half" idx="10"/>
          </p:nvPr>
        </p:nvSpPr>
        <p:spPr/>
        <p:txBody>
          <a:bodyPr/>
          <a:lstStyle/>
          <a:p>
            <a:fld id="{80FA8034-4DC1-407B-894B-ECCD5AF62293}" type="datetimeFigureOut">
              <a:rPr lang="en-GB" smtClean="0"/>
              <a:t>28/02/2021</a:t>
            </a:fld>
            <a:endParaRPr lang="en-GB"/>
          </a:p>
        </p:txBody>
      </p:sp>
      <p:sp>
        <p:nvSpPr>
          <p:cNvPr id="3" name="Footer Placeholder 2">
            <a:extLst>
              <a:ext uri="{FF2B5EF4-FFF2-40B4-BE49-F238E27FC236}">
                <a16:creationId xmlns:a16="http://schemas.microsoft.com/office/drawing/2014/main" xmlns="" id="{0DED38D0-A073-4309-93DB-847FD83D97D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C89B9563-66E3-4C17-B278-5C6692B634BE}"/>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2199084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217938-30F3-4960-B8B3-AC1D2CD1D0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922DB5B3-DAA3-4057-B2E3-5F7A843CB2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5AB9692C-9040-42D7-8E43-87262B2E16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A9EE8E28-255E-4296-9E3E-8C062D2D1F60}"/>
              </a:ext>
            </a:extLst>
          </p:cNvPr>
          <p:cNvSpPr>
            <a:spLocks noGrp="1"/>
          </p:cNvSpPr>
          <p:nvPr>
            <p:ph type="dt" sz="half" idx="10"/>
          </p:nvPr>
        </p:nvSpPr>
        <p:spPr/>
        <p:txBody>
          <a:bodyPr/>
          <a:lstStyle/>
          <a:p>
            <a:fld id="{80FA8034-4DC1-407B-894B-ECCD5AF62293}" type="datetimeFigureOut">
              <a:rPr lang="en-GB" smtClean="0"/>
              <a:t>28/02/2021</a:t>
            </a:fld>
            <a:endParaRPr lang="en-GB"/>
          </a:p>
        </p:txBody>
      </p:sp>
      <p:sp>
        <p:nvSpPr>
          <p:cNvPr id="6" name="Footer Placeholder 5">
            <a:extLst>
              <a:ext uri="{FF2B5EF4-FFF2-40B4-BE49-F238E27FC236}">
                <a16:creationId xmlns:a16="http://schemas.microsoft.com/office/drawing/2014/main" xmlns="" id="{24F3C817-510D-43CD-98CF-2C711A1430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09470276-F8AD-4DD8-B20F-3B10C7B11D01}"/>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339230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7C4600-A448-44AD-A4FE-D827CDD7E9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AFC69383-482E-46CF-B680-89AD9A599A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8970A633-26BE-4036-9F26-6B4DE32743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8FD91C27-120F-4CE7-9509-420F49EFB623}"/>
              </a:ext>
            </a:extLst>
          </p:cNvPr>
          <p:cNvSpPr>
            <a:spLocks noGrp="1"/>
          </p:cNvSpPr>
          <p:nvPr>
            <p:ph type="dt" sz="half" idx="10"/>
          </p:nvPr>
        </p:nvSpPr>
        <p:spPr/>
        <p:txBody>
          <a:bodyPr/>
          <a:lstStyle/>
          <a:p>
            <a:fld id="{80FA8034-4DC1-407B-894B-ECCD5AF62293}" type="datetimeFigureOut">
              <a:rPr lang="en-GB" smtClean="0"/>
              <a:t>28/02/2021</a:t>
            </a:fld>
            <a:endParaRPr lang="en-GB"/>
          </a:p>
        </p:txBody>
      </p:sp>
      <p:sp>
        <p:nvSpPr>
          <p:cNvPr id="6" name="Footer Placeholder 5">
            <a:extLst>
              <a:ext uri="{FF2B5EF4-FFF2-40B4-BE49-F238E27FC236}">
                <a16:creationId xmlns:a16="http://schemas.microsoft.com/office/drawing/2014/main" xmlns="" id="{74C768D3-9F5A-4C45-984C-2E80E6731E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0DD75BC3-6827-4593-B4BB-5BAC23EAD4DD}"/>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1709230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D4C3272-1C25-40D0-81FA-98B4C5F904F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9F98956A-6E89-470E-AF24-146844E75D7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80E8D01-07C4-4711-8D30-C19D053C4F5D}"/>
              </a:ext>
            </a:extLst>
          </p:cNvPr>
          <p:cNvSpPr>
            <a:spLocks noGrp="1"/>
          </p:cNvSpPr>
          <p:nvPr>
            <p:ph type="dt" sz="half" idx="10"/>
          </p:nvPr>
        </p:nvSpPr>
        <p:spPr/>
        <p:txBody>
          <a:bodyPr/>
          <a:lstStyle/>
          <a:p>
            <a:fld id="{80FA8034-4DC1-407B-894B-ECCD5AF62293}" type="datetimeFigureOut">
              <a:rPr lang="en-GB" smtClean="0"/>
              <a:t>28/02/2021</a:t>
            </a:fld>
            <a:endParaRPr lang="en-GB"/>
          </a:p>
        </p:txBody>
      </p:sp>
      <p:sp>
        <p:nvSpPr>
          <p:cNvPr id="5" name="Footer Placeholder 4">
            <a:extLst>
              <a:ext uri="{FF2B5EF4-FFF2-40B4-BE49-F238E27FC236}">
                <a16:creationId xmlns:a16="http://schemas.microsoft.com/office/drawing/2014/main" xmlns="" id="{791982F6-E5FC-460A-9DA3-D9F82C0200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5E901EA8-6823-48FE-AF95-52277B4E2FFC}"/>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577830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8BC7798A-249B-48DB-BCAB-F96894AC31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6FE9993E-6CD3-4D9B-9CA1-989BEB1258C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5F1CC77-63E7-4745-A869-60F40E261D59}"/>
              </a:ext>
            </a:extLst>
          </p:cNvPr>
          <p:cNvSpPr>
            <a:spLocks noGrp="1"/>
          </p:cNvSpPr>
          <p:nvPr>
            <p:ph type="dt" sz="half" idx="10"/>
          </p:nvPr>
        </p:nvSpPr>
        <p:spPr/>
        <p:txBody>
          <a:bodyPr/>
          <a:lstStyle/>
          <a:p>
            <a:fld id="{80FA8034-4DC1-407B-894B-ECCD5AF62293}" type="datetimeFigureOut">
              <a:rPr lang="en-GB" smtClean="0"/>
              <a:t>28/02/2021</a:t>
            </a:fld>
            <a:endParaRPr lang="en-GB"/>
          </a:p>
        </p:txBody>
      </p:sp>
      <p:sp>
        <p:nvSpPr>
          <p:cNvPr id="5" name="Footer Placeholder 4">
            <a:extLst>
              <a:ext uri="{FF2B5EF4-FFF2-40B4-BE49-F238E27FC236}">
                <a16:creationId xmlns:a16="http://schemas.microsoft.com/office/drawing/2014/main" xmlns="" id="{4A91BAD6-DF99-4474-A6FD-D4ED3A5BB2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0F6FAD12-A35D-40E3-9826-086EED5A528F}"/>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1229809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A2EF23CE-57C1-44EC-81CD-862D258E0B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3F2EA290-D6F6-4C02-8561-6AABB5DE97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3E632FE-BEF4-4465-B5DD-446B582F93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FA8034-4DC1-407B-894B-ECCD5AF62293}" type="datetimeFigureOut">
              <a:rPr lang="en-GB" smtClean="0"/>
              <a:t>28/02/2021</a:t>
            </a:fld>
            <a:endParaRPr lang="en-GB"/>
          </a:p>
        </p:txBody>
      </p:sp>
      <p:sp>
        <p:nvSpPr>
          <p:cNvPr id="5" name="Footer Placeholder 4">
            <a:extLst>
              <a:ext uri="{FF2B5EF4-FFF2-40B4-BE49-F238E27FC236}">
                <a16:creationId xmlns:a16="http://schemas.microsoft.com/office/drawing/2014/main" xmlns="" id="{B03C9AAC-6087-473C-ADEF-BC68F98165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C239CB43-EB4E-4B06-A39C-9424EE1777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24178F-829E-4077-8208-52EE9888015F}" type="slidenum">
              <a:rPr lang="en-GB" smtClean="0"/>
              <a:t>‹#›</a:t>
            </a:fld>
            <a:endParaRPr lang="en-GB"/>
          </a:p>
        </p:txBody>
      </p:sp>
    </p:spTree>
    <p:extLst>
      <p:ext uri="{BB962C8B-B14F-4D97-AF65-F5344CB8AC3E}">
        <p14:creationId xmlns:p14="http://schemas.microsoft.com/office/powerpoint/2010/main" val="4022140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3254CD-1FA1-4B31-A4A8-4391D44D371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xmlns="" id="{E9106F16-B520-4C2B-B4A8-BDB9436C8523}"/>
              </a:ext>
            </a:extLst>
          </p:cNvPr>
          <p:cNvSpPr>
            <a:spLocks noGrp="1"/>
          </p:cNvSpPr>
          <p:nvPr>
            <p:ph type="subTitle" idx="1"/>
          </p:nvPr>
        </p:nvSpPr>
        <p:spPr/>
        <p:txBody>
          <a:bodyPr/>
          <a:lstStyle/>
          <a:p>
            <a:endParaRPr lang="en-GB"/>
          </a:p>
        </p:txBody>
      </p:sp>
      <p:pic>
        <p:nvPicPr>
          <p:cNvPr id="1026" name="Picture 2" descr="Legend About King Arthur The Sword In Stone Backgrounds Vinyl cloth High  quality Computer print party backdrop|Background| - AliExpress">
            <a:extLst>
              <a:ext uri="{FF2B5EF4-FFF2-40B4-BE49-F238E27FC236}">
                <a16:creationId xmlns:a16="http://schemas.microsoft.com/office/drawing/2014/main" xmlns="" id="{4BD34E05-B3BD-416F-9C03-BC3ABE0509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xmlns="" id="{FEB6F59E-5AD5-4B05-B9FF-0D44DF64C635}"/>
              </a:ext>
            </a:extLst>
          </p:cNvPr>
          <p:cNvSpPr/>
          <p:nvPr/>
        </p:nvSpPr>
        <p:spPr>
          <a:xfrm>
            <a:off x="3755335" y="199033"/>
            <a:ext cx="8047396" cy="923330"/>
          </a:xfrm>
          <a:prstGeom prst="rect">
            <a:avLst/>
          </a:prstGeom>
          <a:noFill/>
        </p:spPr>
        <p:txBody>
          <a:bodyPr wrap="none" lIns="91440" tIns="45720" rIns="91440" bIns="45720">
            <a:spAutoFit/>
          </a:bodyPr>
          <a:lstStyle/>
          <a:p>
            <a:pPr algn="ctr"/>
            <a:r>
              <a:rPr lang="en-US" sz="5400" b="0"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Tuesday 2</a:t>
            </a:r>
            <a:r>
              <a:rPr lang="en-US" sz="5400" b="0" u="sng" cap="none" spc="0" baseline="3000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nd</a:t>
            </a:r>
            <a:r>
              <a:rPr lang="en-US" sz="5400" b="0"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March 2021</a:t>
            </a:r>
          </a:p>
        </p:txBody>
      </p:sp>
      <p:sp>
        <p:nvSpPr>
          <p:cNvPr id="5" name="Rectangle 4">
            <a:extLst>
              <a:ext uri="{FF2B5EF4-FFF2-40B4-BE49-F238E27FC236}">
                <a16:creationId xmlns:a16="http://schemas.microsoft.com/office/drawing/2014/main" xmlns="" id="{56863CED-ADE3-4162-89AB-D00296901F1F}"/>
              </a:ext>
            </a:extLst>
          </p:cNvPr>
          <p:cNvSpPr/>
          <p:nvPr/>
        </p:nvSpPr>
        <p:spPr>
          <a:xfrm>
            <a:off x="4790660" y="2793938"/>
            <a:ext cx="6858000" cy="1838388"/>
          </a:xfrm>
          <a:prstGeom prst="rect">
            <a:avLst/>
          </a:prstGeom>
        </p:spPr>
        <p:txBody>
          <a:bodyPr wrap="square">
            <a:spAutoFit/>
          </a:bodyPr>
          <a:lstStyle/>
          <a:p>
            <a:pPr algn="ctr">
              <a:lnSpc>
                <a:spcPct val="107000"/>
              </a:lnSpc>
              <a:spcAft>
                <a:spcPts val="800"/>
              </a:spcAft>
            </a:pPr>
            <a:r>
              <a:rPr lang="en-GB" sz="3600" dirty="0">
                <a:latin typeface="Comic Sans MS" panose="030F0702030302020204" pitchFamily="66" charset="0"/>
                <a:ea typeface="Calibri" panose="020F0502020204030204" pitchFamily="34" charset="0"/>
                <a:cs typeface="Times New Roman" panose="02020603050405020304" pitchFamily="18" charset="0"/>
              </a:rPr>
              <a:t>LO: To create a poster to publicise the hunt for the new king of England. </a:t>
            </a:r>
            <a:endParaRPr lang="en-GB" sz="44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29909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5BBBCA2-9392-4A38-94B8-F250EB7D6A6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361D0F41-E6CA-429C-8998-FD5F85CF1455}"/>
              </a:ext>
            </a:extLst>
          </p:cNvPr>
          <p:cNvSpPr>
            <a:spLocks noGrp="1"/>
          </p:cNvSpPr>
          <p:nvPr>
            <p:ph idx="1"/>
          </p:nvPr>
        </p:nvSpPr>
        <p:spPr/>
        <p:txBody>
          <a:bodyPr/>
          <a:lstStyle/>
          <a:p>
            <a:endParaRPr lang="en-GB" dirty="0"/>
          </a:p>
        </p:txBody>
      </p:sp>
      <p:pic>
        <p:nvPicPr>
          <p:cNvPr id="4" name="Picture 2" descr="Legend About King Arthur The Sword In Stone Backgrounds Vinyl cloth High  quality Computer print party backdrop|Background| - AliExpress">
            <a:extLst>
              <a:ext uri="{FF2B5EF4-FFF2-40B4-BE49-F238E27FC236}">
                <a16:creationId xmlns:a16="http://schemas.microsoft.com/office/drawing/2014/main" xmlns="" id="{00ED63EB-7337-4077-AB90-4540E1E6669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037"/>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xmlns="" id="{2845C227-9E80-4C82-9F35-DE9A31FF9393}"/>
              </a:ext>
            </a:extLst>
          </p:cNvPr>
          <p:cNvSpPr/>
          <p:nvPr/>
        </p:nvSpPr>
        <p:spPr>
          <a:xfrm>
            <a:off x="2422012" y="377340"/>
            <a:ext cx="9350888" cy="5201424"/>
          </a:xfrm>
          <a:prstGeom prst="rect">
            <a:avLst/>
          </a:prstGeom>
          <a:noFill/>
        </p:spPr>
        <p:txBody>
          <a:bodyPr wrap="square" lIns="91440" tIns="45720" rIns="91440" bIns="45720">
            <a:spAutoFit/>
          </a:bodyPr>
          <a:lstStyle/>
          <a:p>
            <a:pPr algn="ctr"/>
            <a:r>
              <a:rPr lang="en-US" sz="4000" dirty="0">
                <a:ln w="0"/>
                <a:latin typeface="Comic Sans MS" panose="030F0702030302020204" pitchFamily="66" charset="0"/>
              </a:rPr>
              <a:t>This week we are looking at the story of King Arthur. </a:t>
            </a:r>
          </a:p>
          <a:p>
            <a:pPr algn="ctr"/>
            <a:endParaRPr lang="en-US" sz="3600" dirty="0">
              <a:ln w="0"/>
              <a:latin typeface="Comic Sans MS" panose="030F0702030302020204" pitchFamily="66" charset="0"/>
            </a:endParaRPr>
          </a:p>
          <a:p>
            <a:pPr algn="ctr"/>
            <a:r>
              <a:rPr lang="en-GB" sz="3600" dirty="0">
                <a:latin typeface="Comic Sans MS" panose="030F0702030302020204" pitchFamily="66" charset="0"/>
              </a:rPr>
              <a:t>King Arthur is a medieval, mythological figure who was the head of the kingdom Camelot and the Knights of the Round Table. Although it is unknown if Arthur was real it is thought that he lived during the 1100’s.</a:t>
            </a:r>
            <a:endParaRPr lang="en-US" sz="5400" dirty="0">
              <a:ln w="0"/>
              <a:effectLst>
                <a:outerShdw blurRad="38100" dist="19050" dir="2700000" algn="tl" rotWithShape="0">
                  <a:schemeClr val="dk1">
                    <a:alpha val="40000"/>
                  </a:schemeClr>
                </a:outerShdw>
              </a:effectLst>
              <a:latin typeface="Comic Sans MS" panose="030F0702030302020204" pitchFamily="66" charset="0"/>
            </a:endParaRPr>
          </a:p>
        </p:txBody>
      </p:sp>
    </p:spTree>
    <p:extLst>
      <p:ext uri="{BB962C8B-B14F-4D97-AF65-F5344CB8AC3E}">
        <p14:creationId xmlns:p14="http://schemas.microsoft.com/office/powerpoint/2010/main" val="3921387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egend About King Arthur The Sword In Stone Backgrounds Vinyl cloth High  quality Computer print party backdrop|Background| - AliExpress">
            <a:extLst>
              <a:ext uri="{FF2B5EF4-FFF2-40B4-BE49-F238E27FC236}">
                <a16:creationId xmlns:a16="http://schemas.microsoft.com/office/drawing/2014/main" xmlns="" id="{DC75F910-0B7C-4D5A-AA6F-E42D0F8978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7257D3F9-CD51-42AA-93D8-B947DB76C44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E82A1B5F-4FC5-4C5F-9358-CF975470A57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AB431E7D-B346-4D5C-B01A-69DEB93BF766}"/>
              </a:ext>
            </a:extLst>
          </p:cNvPr>
          <p:cNvPicPr>
            <a:picLocks noChangeAspect="1"/>
          </p:cNvPicPr>
          <p:nvPr/>
        </p:nvPicPr>
        <p:blipFill>
          <a:blip r:embed="rId3"/>
          <a:stretch>
            <a:fillRect/>
          </a:stretch>
        </p:blipFill>
        <p:spPr>
          <a:xfrm>
            <a:off x="1524000" y="0"/>
            <a:ext cx="9316278" cy="6858000"/>
          </a:xfrm>
          <a:prstGeom prst="rect">
            <a:avLst/>
          </a:prstGeom>
        </p:spPr>
      </p:pic>
    </p:spTree>
    <p:extLst>
      <p:ext uri="{BB962C8B-B14F-4D97-AF65-F5344CB8AC3E}">
        <p14:creationId xmlns:p14="http://schemas.microsoft.com/office/powerpoint/2010/main" val="1407744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egend About King Arthur The Sword In Stone Backgrounds Vinyl cloth High  quality Computer print party backdrop|Background| - AliExpress">
            <a:extLst>
              <a:ext uri="{FF2B5EF4-FFF2-40B4-BE49-F238E27FC236}">
                <a16:creationId xmlns:a16="http://schemas.microsoft.com/office/drawing/2014/main" xmlns="" id="{6B275F0A-FE90-460B-899F-9E8F2A6544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F4240393-4F91-44ED-B99F-C3E53B76518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B77D29BA-9A77-4B17-A609-20508A1C5D4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122C527D-D31E-4E65-9256-0AFDF7482BC1}"/>
              </a:ext>
            </a:extLst>
          </p:cNvPr>
          <p:cNvPicPr>
            <a:picLocks noChangeAspect="1"/>
          </p:cNvPicPr>
          <p:nvPr/>
        </p:nvPicPr>
        <p:blipFill>
          <a:blip r:embed="rId3"/>
          <a:stretch>
            <a:fillRect/>
          </a:stretch>
        </p:blipFill>
        <p:spPr>
          <a:xfrm>
            <a:off x="2248624" y="0"/>
            <a:ext cx="7694751" cy="6858000"/>
          </a:xfrm>
          <a:prstGeom prst="rect">
            <a:avLst/>
          </a:prstGeom>
        </p:spPr>
      </p:pic>
    </p:spTree>
    <p:extLst>
      <p:ext uri="{BB962C8B-B14F-4D97-AF65-F5344CB8AC3E}">
        <p14:creationId xmlns:p14="http://schemas.microsoft.com/office/powerpoint/2010/main" val="4197070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883E87A-0726-4F1E-994E-D5C87F6CE50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CEED7CAB-CDE3-4CC1-9046-20BB3896DE5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25C06F39-2130-40A4-912A-C3D5362CD81D}"/>
              </a:ext>
            </a:extLst>
          </p:cNvPr>
          <p:cNvPicPr>
            <a:picLocks noChangeAspect="1"/>
          </p:cNvPicPr>
          <p:nvPr/>
        </p:nvPicPr>
        <p:blipFill>
          <a:blip r:embed="rId2"/>
          <a:stretch>
            <a:fillRect/>
          </a:stretch>
        </p:blipFill>
        <p:spPr>
          <a:xfrm rot="16200000">
            <a:off x="2667000" y="-2667000"/>
            <a:ext cx="6858000" cy="12192000"/>
          </a:xfrm>
          <a:prstGeom prst="rect">
            <a:avLst/>
          </a:prstGeom>
        </p:spPr>
      </p:pic>
    </p:spTree>
    <p:extLst>
      <p:ext uri="{BB962C8B-B14F-4D97-AF65-F5344CB8AC3E}">
        <p14:creationId xmlns:p14="http://schemas.microsoft.com/office/powerpoint/2010/main" val="3232698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egend About King Arthur The Sword In Stone Backgrounds Vinyl cloth High  quality Computer print party backdrop|Background| - AliExpress">
            <a:extLst>
              <a:ext uri="{FF2B5EF4-FFF2-40B4-BE49-F238E27FC236}">
                <a16:creationId xmlns:a16="http://schemas.microsoft.com/office/drawing/2014/main" xmlns="" id="{E71A9AF8-37D3-470F-9BD5-C5308BC1A9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99C71FDF-14FD-482D-9F20-826B53ABB69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5AF697EF-6554-4DDD-A6FB-B748E4D54C5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CDC5EB28-B1DF-4843-A3A7-5FD0194F398A}"/>
              </a:ext>
            </a:extLst>
          </p:cNvPr>
          <p:cNvPicPr>
            <a:picLocks noChangeAspect="1"/>
          </p:cNvPicPr>
          <p:nvPr/>
        </p:nvPicPr>
        <p:blipFill rotWithShape="1">
          <a:blip r:embed="rId3"/>
          <a:srcRect l="31331" b="52065"/>
          <a:stretch/>
        </p:blipFill>
        <p:spPr>
          <a:xfrm rot="16200000">
            <a:off x="2667000" y="26505"/>
            <a:ext cx="6857999" cy="6804992"/>
          </a:xfrm>
          <a:prstGeom prst="rect">
            <a:avLst/>
          </a:prstGeom>
        </p:spPr>
      </p:pic>
    </p:spTree>
    <p:extLst>
      <p:ext uri="{BB962C8B-B14F-4D97-AF65-F5344CB8AC3E}">
        <p14:creationId xmlns:p14="http://schemas.microsoft.com/office/powerpoint/2010/main" val="2873072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4F4A73-E603-483F-9408-C21C3A78138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DC32C48B-F69B-4CB4-B58A-4627BB8A5B2F}"/>
              </a:ext>
            </a:extLst>
          </p:cNvPr>
          <p:cNvSpPr>
            <a:spLocks noGrp="1"/>
          </p:cNvSpPr>
          <p:nvPr>
            <p:ph idx="1"/>
          </p:nvPr>
        </p:nvSpPr>
        <p:spPr/>
        <p:txBody>
          <a:bodyPr/>
          <a:lstStyle/>
          <a:p>
            <a:endParaRPr lang="en-GB"/>
          </a:p>
        </p:txBody>
      </p:sp>
      <p:pic>
        <p:nvPicPr>
          <p:cNvPr id="4" name="Picture 2" descr="Legend About King Arthur The Sword In Stone Backgrounds Vinyl cloth High  quality Computer print party backdrop|Background| - AliExpress">
            <a:extLst>
              <a:ext uri="{FF2B5EF4-FFF2-40B4-BE49-F238E27FC236}">
                <a16:creationId xmlns:a16="http://schemas.microsoft.com/office/drawing/2014/main" xmlns="" id="{8C506831-75A9-422A-9195-5375247A0B0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808"/>
          <a:stretch/>
        </p:blipFill>
        <p:spPr bwMode="auto">
          <a:xfrm>
            <a:off x="0" y="-32984"/>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xmlns="" id="{31CBE3BD-DBA7-4ABD-8D0C-6EC05CD3EEC9}"/>
              </a:ext>
            </a:extLst>
          </p:cNvPr>
          <p:cNvSpPr/>
          <p:nvPr/>
        </p:nvSpPr>
        <p:spPr>
          <a:xfrm>
            <a:off x="4214716" y="32984"/>
            <a:ext cx="3762568" cy="1015663"/>
          </a:xfrm>
          <a:prstGeom prst="rect">
            <a:avLst/>
          </a:prstGeom>
          <a:noFill/>
        </p:spPr>
        <p:txBody>
          <a:bodyPr wrap="none" lIns="91440" tIns="45720" rIns="91440" bIns="45720">
            <a:spAutoFit/>
          </a:bodyPr>
          <a:lstStyle/>
          <a:p>
            <a:pPr algn="ctr"/>
            <a:r>
              <a:rPr lang="en-US" sz="6000" b="1"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Your task</a:t>
            </a:r>
          </a:p>
        </p:txBody>
      </p:sp>
      <p:sp>
        <p:nvSpPr>
          <p:cNvPr id="6" name="Rectangle 5">
            <a:extLst>
              <a:ext uri="{FF2B5EF4-FFF2-40B4-BE49-F238E27FC236}">
                <a16:creationId xmlns:a16="http://schemas.microsoft.com/office/drawing/2014/main" xmlns="" id="{8AA24818-1ACF-42AE-B90F-59855CDE6793}"/>
              </a:ext>
            </a:extLst>
          </p:cNvPr>
          <p:cNvSpPr/>
          <p:nvPr/>
        </p:nvSpPr>
        <p:spPr>
          <a:xfrm>
            <a:off x="1499091" y="1027906"/>
            <a:ext cx="9193817" cy="2123658"/>
          </a:xfrm>
          <a:prstGeom prst="rect">
            <a:avLst/>
          </a:prstGeom>
          <a:noFill/>
        </p:spPr>
        <p:txBody>
          <a:bodyPr wrap="square" lIns="91440" tIns="45720" rIns="91440" bIns="45720">
            <a:spAutoFit/>
          </a:bodyPr>
          <a:lstStyle/>
          <a:p>
            <a:pPr algn="ctr"/>
            <a:r>
              <a:rPr lang="en-US" sz="4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Create a poster to publicise the tournament being held to find the next “True-born King of England. </a:t>
            </a:r>
          </a:p>
        </p:txBody>
      </p:sp>
      <p:sp>
        <p:nvSpPr>
          <p:cNvPr id="7" name="Rectangle 6">
            <a:extLst>
              <a:ext uri="{FF2B5EF4-FFF2-40B4-BE49-F238E27FC236}">
                <a16:creationId xmlns:a16="http://schemas.microsoft.com/office/drawing/2014/main" xmlns="" id="{5AB97637-AB86-46A6-8730-5DC359B156D2}"/>
              </a:ext>
            </a:extLst>
          </p:cNvPr>
          <p:cNvSpPr/>
          <p:nvPr/>
        </p:nvSpPr>
        <p:spPr>
          <a:xfrm>
            <a:off x="3820168" y="3204535"/>
            <a:ext cx="7952732" cy="3539430"/>
          </a:xfrm>
          <a:prstGeom prst="rect">
            <a:avLst/>
          </a:prstGeom>
          <a:noFill/>
        </p:spPr>
        <p:txBody>
          <a:bodyPr wrap="square" lIns="91440" tIns="45720" rIns="91440" bIns="45720">
            <a:spAutoFit/>
          </a:bodyPr>
          <a:lstStyle/>
          <a:p>
            <a:pPr algn="ct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You should include:</a:t>
            </a:r>
          </a:p>
          <a:p>
            <a:pPr marL="685800" indent="-685800" algn="ctr">
              <a:buFont typeface="Arial" panose="020B0604020202020204" pitchFamily="34" charset="0"/>
              <a:buChar char="•"/>
            </a:pPr>
            <a:r>
              <a:rPr lang="en-US" sz="3200" dirty="0">
                <a:ln w="0"/>
                <a:effectLst>
                  <a:outerShdw blurRad="38100" dist="19050" dir="2700000" algn="tl" rotWithShape="0">
                    <a:schemeClr val="dk1">
                      <a:alpha val="40000"/>
                    </a:schemeClr>
                  </a:outerShdw>
                </a:effectLst>
                <a:latin typeface="Comic Sans MS" panose="030F0702030302020204" pitchFamily="66" charset="0"/>
              </a:rPr>
              <a:t>The date and time</a:t>
            </a:r>
          </a:p>
          <a:p>
            <a:pPr marL="685800" indent="-685800" algn="ctr">
              <a:buFont typeface="Arial" panose="020B0604020202020204" pitchFamily="34" charset="0"/>
              <a:buChar char="•"/>
            </a:pP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Where it is taking place (The Abbey)</a:t>
            </a:r>
          </a:p>
          <a:p>
            <a:pPr marL="685800" indent="-685800" algn="ctr">
              <a:buFont typeface="Arial" panose="020B0604020202020204" pitchFamily="34" charset="0"/>
              <a:buChar char="•"/>
            </a:pPr>
            <a:r>
              <a:rPr lang="en-US" sz="3200" dirty="0">
                <a:ln w="0"/>
                <a:effectLst>
                  <a:outerShdw blurRad="38100" dist="19050" dir="2700000" algn="tl" rotWithShape="0">
                    <a:schemeClr val="dk1">
                      <a:alpha val="40000"/>
                    </a:schemeClr>
                  </a:outerShdw>
                </a:effectLst>
                <a:latin typeface="Comic Sans MS" panose="030F0702030302020204" pitchFamily="66" charset="0"/>
              </a:rPr>
              <a:t>What they will have to do in the tournament.</a:t>
            </a:r>
          </a:p>
          <a:p>
            <a:pPr marL="685800" indent="-685800" algn="ctr">
              <a:buFont typeface="Arial" panose="020B0604020202020204" pitchFamily="34" charset="0"/>
              <a:buChar char="•"/>
            </a:pP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What qualities the true King should have.</a:t>
            </a:r>
          </a:p>
        </p:txBody>
      </p:sp>
    </p:spTree>
    <p:extLst>
      <p:ext uri="{BB962C8B-B14F-4D97-AF65-F5344CB8AC3E}">
        <p14:creationId xmlns:p14="http://schemas.microsoft.com/office/powerpoint/2010/main" val="1904042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1000"/>
                                        <p:tgtEl>
                                          <p:spTgt spid="7">
                                            <p:txEl>
                                              <p:pRg st="1" end="1"/>
                                            </p:txEl>
                                          </p:spTgt>
                                        </p:tgtEl>
                                      </p:cBhvr>
                                    </p:animEffect>
                                    <p:anim calcmode="lin" valueType="num">
                                      <p:cBhvr>
                                        <p:cTn id="8"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wipe(down)">
                                      <p:cBhvr>
                                        <p:cTn id="14" dur="500"/>
                                        <p:tgtEl>
                                          <p:spTgt spid="7">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circle(in)">
                                      <p:cBhvr>
                                        <p:cTn id="19" dur="2000"/>
                                        <p:tgtEl>
                                          <p:spTgt spid="7">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
                                            <p:txEl>
                                              <p:pRg st="4" end="4"/>
                                            </p:txEl>
                                          </p:spTgt>
                                        </p:tgtEl>
                                        <p:attrNameLst>
                                          <p:attrName>style.visibility</p:attrName>
                                        </p:attrNameLst>
                                      </p:cBhvr>
                                      <p:to>
                                        <p:strVal val="visible"/>
                                      </p:to>
                                    </p:set>
                                    <p:anim calcmode="lin" valueType="num">
                                      <p:cBhvr additive="base">
                                        <p:cTn id="24"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260981-78CD-4ADB-BF41-DCB1C5BE703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7BD5AE96-9DBE-4D2B-B613-3A856639D14F}"/>
              </a:ext>
            </a:extLst>
          </p:cNvPr>
          <p:cNvSpPr>
            <a:spLocks noGrp="1"/>
          </p:cNvSpPr>
          <p:nvPr>
            <p:ph idx="1"/>
          </p:nvPr>
        </p:nvSpPr>
        <p:spPr/>
        <p:txBody>
          <a:bodyPr/>
          <a:lstStyle/>
          <a:p>
            <a:endParaRPr lang="en-GB"/>
          </a:p>
        </p:txBody>
      </p:sp>
      <p:pic>
        <p:nvPicPr>
          <p:cNvPr id="4" name="Picture 2" descr="Legend About King Arthur The Sword In Stone Backgrounds Vinyl cloth High  quality Computer print party backdrop|Background| - AliExpress">
            <a:extLst>
              <a:ext uri="{FF2B5EF4-FFF2-40B4-BE49-F238E27FC236}">
                <a16:creationId xmlns:a16="http://schemas.microsoft.com/office/drawing/2014/main" xmlns="" id="{CB30F4EC-9245-4888-A64C-25D2F924A4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xmlns="" id="{940C2DA8-C18A-4BDC-B9F0-EB3908ED1DD6}"/>
              </a:ext>
            </a:extLst>
          </p:cNvPr>
          <p:cNvPicPr>
            <a:picLocks noChangeAspect="1"/>
          </p:cNvPicPr>
          <p:nvPr/>
        </p:nvPicPr>
        <p:blipFill>
          <a:blip r:embed="rId3"/>
          <a:stretch>
            <a:fillRect/>
          </a:stretch>
        </p:blipFill>
        <p:spPr>
          <a:xfrm>
            <a:off x="2695471" y="0"/>
            <a:ext cx="6801057" cy="6858000"/>
          </a:xfrm>
          <a:prstGeom prst="rect">
            <a:avLst/>
          </a:prstGeom>
        </p:spPr>
      </p:pic>
    </p:spTree>
    <p:extLst>
      <p:ext uri="{BB962C8B-B14F-4D97-AF65-F5344CB8AC3E}">
        <p14:creationId xmlns:p14="http://schemas.microsoft.com/office/powerpoint/2010/main" val="2824578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6919B7-6544-4633-8366-530951B2360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BE17022C-5ADB-4391-BB22-BB2B31DE959F}"/>
              </a:ext>
            </a:extLst>
          </p:cNvPr>
          <p:cNvSpPr>
            <a:spLocks noGrp="1"/>
          </p:cNvSpPr>
          <p:nvPr>
            <p:ph idx="1"/>
          </p:nvPr>
        </p:nvSpPr>
        <p:spPr/>
        <p:txBody>
          <a:bodyPr/>
          <a:lstStyle/>
          <a:p>
            <a:endParaRPr lang="en-GB"/>
          </a:p>
        </p:txBody>
      </p:sp>
      <p:pic>
        <p:nvPicPr>
          <p:cNvPr id="4" name="Picture 2" descr="Legend About King Arthur The Sword In Stone Backgrounds Vinyl cloth High  quality Computer print party backdrop|Background| - AliExpress">
            <a:extLst>
              <a:ext uri="{FF2B5EF4-FFF2-40B4-BE49-F238E27FC236}">
                <a16:creationId xmlns:a16="http://schemas.microsoft.com/office/drawing/2014/main" xmlns="" id="{D2F0C288-DE33-45B9-B7F8-8A5C9FC192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xmlns="" id="{68727965-5655-447A-BAAE-9C6BCBBC6764}"/>
              </a:ext>
            </a:extLst>
          </p:cNvPr>
          <p:cNvSpPr/>
          <p:nvPr/>
        </p:nvSpPr>
        <p:spPr>
          <a:xfrm>
            <a:off x="4492881" y="413415"/>
            <a:ext cx="6864230" cy="2554545"/>
          </a:xfrm>
          <a:prstGeom prst="rect">
            <a:avLst/>
          </a:prstGeom>
          <a:noFill/>
        </p:spPr>
        <p:txBody>
          <a:bodyPr wrap="square" lIns="91440" tIns="45720" rIns="91440" bIns="45720">
            <a:spAutoFit/>
          </a:bodyPr>
          <a:lstStyle/>
          <a:p>
            <a:r>
              <a:rPr lang="en-GB" sz="3200" dirty="0">
                <a:latin typeface="Comic Sans MS" panose="030F0702030302020204" pitchFamily="66" charset="0"/>
              </a:rPr>
              <a:t>Opt. 1 –Create your own poster using PowerPoint, Word or Publisher etc.</a:t>
            </a:r>
          </a:p>
          <a:p>
            <a:r>
              <a:rPr lang="en-GB" sz="3200" dirty="0">
                <a:latin typeface="Comic Sans MS" panose="030F0702030302020204" pitchFamily="66" charset="0"/>
              </a:rPr>
              <a:t>Opt. 2 – Create your own poster on a blank piece of paper.  </a:t>
            </a:r>
          </a:p>
        </p:txBody>
      </p:sp>
      <p:sp>
        <p:nvSpPr>
          <p:cNvPr id="6" name="Rectangle 5">
            <a:extLst>
              <a:ext uri="{FF2B5EF4-FFF2-40B4-BE49-F238E27FC236}">
                <a16:creationId xmlns:a16="http://schemas.microsoft.com/office/drawing/2014/main" xmlns="" id="{77ED7AAD-49E0-42F1-9B18-85E79CEFFFF9}"/>
              </a:ext>
            </a:extLst>
          </p:cNvPr>
          <p:cNvSpPr/>
          <p:nvPr/>
        </p:nvSpPr>
        <p:spPr>
          <a:xfrm>
            <a:off x="4492881" y="3433576"/>
            <a:ext cx="6648883" cy="1911292"/>
          </a:xfrm>
          <a:prstGeom prst="rect">
            <a:avLst/>
          </a:prstGeom>
        </p:spPr>
        <p:txBody>
          <a:bodyPr wrap="square">
            <a:spAutoFit/>
          </a:bodyPr>
          <a:lstStyle/>
          <a:p>
            <a:pPr>
              <a:lnSpc>
                <a:spcPct val="107000"/>
              </a:lnSpc>
              <a:spcAft>
                <a:spcPts val="800"/>
              </a:spcAft>
            </a:pPr>
            <a:r>
              <a:rPr lang="en-GB" sz="2800" dirty="0">
                <a:latin typeface="Comic Sans MS" panose="030F0702030302020204" pitchFamily="66" charset="0"/>
                <a:ea typeface="Calibri" panose="020F0502020204030204" pitchFamily="34" charset="0"/>
                <a:cs typeface="Times New Roman" panose="02020603050405020304" pitchFamily="18" charset="0"/>
              </a:rPr>
              <a:t>You could make it look old by adding tea stains to it and ripping the edges. To make it look like it is from the 1100’s</a:t>
            </a:r>
            <a:endParaRPr lang="en-GB" sz="36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28269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162</Words>
  <Application>Microsoft Office PowerPoint</Application>
  <PresentationFormat>Custom</PresentationFormat>
  <Paragraphs>15</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Liz King</cp:lastModifiedBy>
  <cp:revision>6</cp:revision>
  <dcterms:created xsi:type="dcterms:W3CDTF">2021-02-26T18:50:07Z</dcterms:created>
  <dcterms:modified xsi:type="dcterms:W3CDTF">2021-02-28T13:37:01Z</dcterms:modified>
</cp:coreProperties>
</file>