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  <p:sldMasterId id="2147483685" r:id="rId10"/>
  </p:sldMasterIdLst>
  <p:notesMasterIdLst>
    <p:notesMasterId r:id="rId23"/>
  </p:notesMasterIdLst>
  <p:sldIdLst>
    <p:sldId id="296" r:id="rId11"/>
    <p:sldId id="297" r:id="rId12"/>
    <p:sldId id="385" r:id="rId13"/>
    <p:sldId id="386" r:id="rId14"/>
    <p:sldId id="299" r:id="rId15"/>
    <p:sldId id="381" r:id="rId16"/>
    <p:sldId id="382" r:id="rId17"/>
    <p:sldId id="366" r:id="rId18"/>
    <p:sldId id="373" r:id="rId19"/>
    <p:sldId id="384" r:id="rId20"/>
    <p:sldId id="378" r:id="rId21"/>
    <p:sldId id="383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2" pos="340" userDrawn="1">
          <p15:clr>
            <a:srgbClr val="A4A3A4"/>
          </p15:clr>
        </p15:guide>
        <p15:guide id="3" orient="horz" pos="6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75AA7"/>
    <a:srgbClr val="2AA2DB"/>
    <a:srgbClr val="F18BD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94"/>
  </p:normalViewPr>
  <p:slideViewPr>
    <p:cSldViewPr snapToGrid="0" snapToObjects="1">
      <p:cViewPr>
        <p:scale>
          <a:sx n="82" d="100"/>
          <a:sy n="82" d="100"/>
        </p:scale>
        <p:origin x="-966" y="-24"/>
      </p:cViewPr>
      <p:guideLst>
        <p:guide orient="horz" pos="640"/>
        <p:guide pos="3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03/07/2021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Has he filed to 400 ml?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2174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temp today is 18 d c which of these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683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03/07/2021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225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853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7" Type="http://schemas.openxmlformats.org/officeDocument/2006/relationships/image" Target="../media/image16.png"/><Relationship Id="rId12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openxmlformats.org/officeDocument/2006/relationships/image" Target="../media/image11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5" Type="http://schemas.openxmlformats.org/officeDocument/2006/relationships/image" Target="../media/image19.emf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6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6" Type="http://schemas.openxmlformats.org/officeDocument/2006/relationships/image" Target="../media/image31.png"/><Relationship Id="rId11" Type="http://schemas.openxmlformats.org/officeDocument/2006/relationships/image" Target="../media/image23.png"/><Relationship Id="rId10" Type="http://schemas.openxmlformats.org/officeDocument/2006/relationships/image" Target="../media/image22.png"/><Relationship Id="rId9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5944" y="2231032"/>
            <a:ext cx="5992887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38685" y="31857"/>
                <a:ext cx="7497474" cy="11695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Use these symbols to make these correct: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&lt;   =   &gt;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685" y="31857"/>
                <a:ext cx="7497474" cy="1169551"/>
              </a:xfrm>
              <a:prstGeom prst="rect">
                <a:avLst/>
              </a:prstGeom>
              <a:blipFill>
                <a:blip r:embed="rId5"/>
                <a:stretch>
                  <a:fillRect l="-1709" t="-52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al 2"/>
          <p:cNvSpPr/>
          <p:nvPr/>
        </p:nvSpPr>
        <p:spPr>
          <a:xfrm>
            <a:off x="3856458" y="1985554"/>
            <a:ext cx="548640" cy="54864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3856458" y="3356064"/>
            <a:ext cx="548640" cy="54864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3856458" y="4889863"/>
            <a:ext cx="548640" cy="54864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50" name="Group 49"/>
          <p:cNvGrpSpPr/>
          <p:nvPr/>
        </p:nvGrpSpPr>
        <p:grpSpPr>
          <a:xfrm>
            <a:off x="539750" y="726850"/>
            <a:ext cx="2881284" cy="2039144"/>
            <a:chOff x="363322" y="726850"/>
            <a:chExt cx="3057712" cy="2164006"/>
          </a:xfrm>
        </p:grpSpPr>
        <p:grpSp>
          <p:nvGrpSpPr>
            <p:cNvPr id="11" name="Group 10"/>
            <p:cNvGrpSpPr/>
            <p:nvPr/>
          </p:nvGrpSpPr>
          <p:grpSpPr>
            <a:xfrm>
              <a:off x="363322" y="726850"/>
              <a:ext cx="1506604" cy="2164006"/>
              <a:chOff x="795846" y="955510"/>
              <a:chExt cx="1506604" cy="2164006"/>
            </a:xfrm>
          </p:grpSpPr>
          <p:pic>
            <p:nvPicPr>
              <p:cNvPr id="14" name="Picture 13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5846" y="955510"/>
                <a:ext cx="1506604" cy="2128457"/>
              </a:xfrm>
              <a:prstGeom prst="rect">
                <a:avLst/>
              </a:prstGeom>
            </p:spPr>
          </p:pic>
          <p:sp>
            <p:nvSpPr>
              <p:cNvPr id="17" name="TextBox 16"/>
              <p:cNvSpPr txBox="1"/>
              <p:nvPr/>
            </p:nvSpPr>
            <p:spPr>
              <a:xfrm rot="16200000">
                <a:off x="927515" y="2135349"/>
                <a:ext cx="1478400" cy="4899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2 litres</a:t>
                </a:r>
              </a:p>
            </p:txBody>
          </p:sp>
        </p:grpSp>
        <p:grpSp>
          <p:nvGrpSpPr>
            <p:cNvPr id="19" name="Group 18"/>
            <p:cNvGrpSpPr/>
            <p:nvPr/>
          </p:nvGrpSpPr>
          <p:grpSpPr>
            <a:xfrm>
              <a:off x="1116624" y="726850"/>
              <a:ext cx="1506604" cy="2164006"/>
              <a:chOff x="795846" y="955510"/>
              <a:chExt cx="1506604" cy="2164006"/>
            </a:xfrm>
          </p:grpSpPr>
          <p:pic>
            <p:nvPicPr>
              <p:cNvPr id="20" name="Picture 19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5846" y="955510"/>
                <a:ext cx="1506604" cy="2128457"/>
              </a:xfrm>
              <a:prstGeom prst="rect">
                <a:avLst/>
              </a:prstGeom>
            </p:spPr>
          </p:pic>
          <p:sp>
            <p:nvSpPr>
              <p:cNvPr id="21" name="TextBox 20"/>
              <p:cNvSpPr txBox="1"/>
              <p:nvPr/>
            </p:nvSpPr>
            <p:spPr>
              <a:xfrm rot="16200000">
                <a:off x="927515" y="2135349"/>
                <a:ext cx="1478400" cy="4899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2 litres</a:t>
                </a: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1914430" y="726850"/>
              <a:ext cx="1506604" cy="2164006"/>
              <a:chOff x="795846" y="955510"/>
              <a:chExt cx="1506604" cy="2164006"/>
            </a:xfrm>
          </p:grpSpPr>
          <p:pic>
            <p:nvPicPr>
              <p:cNvPr id="23" name="Picture 22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5846" y="955510"/>
                <a:ext cx="1506604" cy="2128457"/>
              </a:xfrm>
              <a:prstGeom prst="rect">
                <a:avLst/>
              </a:prstGeom>
            </p:spPr>
          </p:pic>
          <p:sp>
            <p:nvSpPr>
              <p:cNvPr id="24" name="TextBox 23"/>
              <p:cNvSpPr txBox="1"/>
              <p:nvPr/>
            </p:nvSpPr>
            <p:spPr>
              <a:xfrm rot="16200000">
                <a:off x="927515" y="2135349"/>
                <a:ext cx="1478400" cy="4899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2 litres</a:t>
                </a:r>
              </a:p>
            </p:txBody>
          </p:sp>
        </p:grpSp>
      </p:grpSp>
      <p:grpSp>
        <p:nvGrpSpPr>
          <p:cNvPr id="42" name="Group 41"/>
          <p:cNvGrpSpPr/>
          <p:nvPr/>
        </p:nvGrpSpPr>
        <p:grpSpPr>
          <a:xfrm>
            <a:off x="4959474" y="582100"/>
            <a:ext cx="2859251" cy="1866804"/>
            <a:chOff x="4532149" y="3998733"/>
            <a:chExt cx="3473113" cy="2267594"/>
          </a:xfrm>
        </p:grpSpPr>
        <p:grpSp>
          <p:nvGrpSpPr>
            <p:cNvPr id="4" name="Group 3"/>
            <p:cNvGrpSpPr/>
            <p:nvPr/>
          </p:nvGrpSpPr>
          <p:grpSpPr>
            <a:xfrm>
              <a:off x="4532149" y="3998733"/>
              <a:ext cx="2514560" cy="2267594"/>
              <a:chOff x="5194795" y="1152275"/>
              <a:chExt cx="2514560" cy="2267594"/>
            </a:xfrm>
          </p:grpSpPr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94795" y="1152275"/>
                <a:ext cx="2514560" cy="2267594"/>
              </a:xfrm>
              <a:prstGeom prst="rect">
                <a:avLst/>
              </a:prstGeom>
            </p:spPr>
          </p:pic>
          <p:sp>
            <p:nvSpPr>
              <p:cNvPr id="16" name="TextBox 15"/>
              <p:cNvSpPr txBox="1"/>
              <p:nvPr/>
            </p:nvSpPr>
            <p:spPr>
              <a:xfrm>
                <a:off x="5366616" y="2775920"/>
                <a:ext cx="1177876" cy="4860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1 litre</a:t>
                </a: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6378821" y="2775920"/>
                <a:ext cx="1232418" cy="4860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1 litre</a:t>
                </a:r>
              </a:p>
            </p:txBody>
          </p:sp>
        </p:grpSp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9351"/>
            <a:stretch/>
          </p:blipFill>
          <p:spPr>
            <a:xfrm>
              <a:off x="6655566" y="3998733"/>
              <a:ext cx="1273590" cy="2267594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6867424" y="5622378"/>
              <a:ext cx="1137838" cy="4860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1 litre</a:t>
              </a: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4963186" y="4156245"/>
            <a:ext cx="2764818" cy="2010777"/>
            <a:chOff x="4906273" y="2227449"/>
            <a:chExt cx="2764818" cy="2010777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283293" y="1850429"/>
              <a:ext cx="2010777" cy="2764818"/>
            </a:xfrm>
            <a:prstGeom prst="rect">
              <a:avLst/>
            </a:prstGeom>
          </p:spPr>
        </p:pic>
        <p:sp>
          <p:nvSpPr>
            <p:cNvPr id="31" name="Rectangle 30"/>
            <p:cNvSpPr/>
            <p:nvPr/>
          </p:nvSpPr>
          <p:spPr>
            <a:xfrm>
              <a:off x="5987702" y="2867025"/>
              <a:ext cx="340432" cy="651916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 rot="1071114">
              <a:off x="5957381" y="3315548"/>
              <a:ext cx="340432" cy="251282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 rot="1464226">
              <a:off x="5718350" y="3461947"/>
              <a:ext cx="538705" cy="6467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380364" y="2781264"/>
              <a:ext cx="14661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5 litres</a:t>
              </a: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737689" y="2684278"/>
            <a:ext cx="2764818" cy="2010777"/>
            <a:chOff x="4906273" y="2227449"/>
            <a:chExt cx="2764818" cy="2010777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283293" y="1850429"/>
              <a:ext cx="2010777" cy="2764818"/>
            </a:xfrm>
            <a:prstGeom prst="rect">
              <a:avLst/>
            </a:prstGeom>
          </p:spPr>
        </p:pic>
        <p:sp>
          <p:nvSpPr>
            <p:cNvPr id="38" name="Rectangle 37"/>
            <p:cNvSpPr/>
            <p:nvPr/>
          </p:nvSpPr>
          <p:spPr>
            <a:xfrm>
              <a:off x="5987702" y="2867025"/>
              <a:ext cx="340432" cy="651916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 rot="1071114">
              <a:off x="5957381" y="3315548"/>
              <a:ext cx="340432" cy="251282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Oval 39"/>
            <p:cNvSpPr/>
            <p:nvPr/>
          </p:nvSpPr>
          <p:spPr>
            <a:xfrm rot="1464226">
              <a:off x="5718350" y="3461947"/>
              <a:ext cx="538705" cy="6467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380364" y="2781264"/>
              <a:ext cx="14661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5 litres</a:t>
              </a: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4950353" y="2641214"/>
            <a:ext cx="2859251" cy="1866804"/>
            <a:chOff x="4532149" y="3998733"/>
            <a:chExt cx="3473113" cy="2267594"/>
          </a:xfrm>
        </p:grpSpPr>
        <p:grpSp>
          <p:nvGrpSpPr>
            <p:cNvPr id="44" name="Group 43"/>
            <p:cNvGrpSpPr/>
            <p:nvPr/>
          </p:nvGrpSpPr>
          <p:grpSpPr>
            <a:xfrm>
              <a:off x="4532149" y="3998733"/>
              <a:ext cx="2514560" cy="2267594"/>
              <a:chOff x="5194795" y="1152275"/>
              <a:chExt cx="2514560" cy="2267594"/>
            </a:xfrm>
          </p:grpSpPr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94795" y="1152275"/>
                <a:ext cx="2514560" cy="2267594"/>
              </a:xfrm>
              <a:prstGeom prst="rect">
                <a:avLst/>
              </a:prstGeom>
            </p:spPr>
          </p:pic>
          <p:sp>
            <p:nvSpPr>
              <p:cNvPr id="48" name="TextBox 47"/>
              <p:cNvSpPr txBox="1"/>
              <p:nvPr/>
            </p:nvSpPr>
            <p:spPr>
              <a:xfrm>
                <a:off x="5366616" y="2775920"/>
                <a:ext cx="1177876" cy="4860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1 litre</a:t>
                </a:r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6378821" y="2775920"/>
                <a:ext cx="1232418" cy="4860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1 litre</a:t>
                </a:r>
              </a:p>
            </p:txBody>
          </p:sp>
        </p:grpSp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9351"/>
            <a:stretch/>
          </p:blipFill>
          <p:spPr>
            <a:xfrm>
              <a:off x="6655566" y="3998733"/>
              <a:ext cx="1273590" cy="2267594"/>
            </a:xfrm>
            <a:prstGeom prst="rect">
              <a:avLst/>
            </a:prstGeom>
          </p:spPr>
        </p:pic>
        <p:sp>
          <p:nvSpPr>
            <p:cNvPr id="46" name="TextBox 45"/>
            <p:cNvSpPr txBox="1"/>
            <p:nvPr/>
          </p:nvSpPr>
          <p:spPr>
            <a:xfrm>
              <a:off x="6867424" y="5622378"/>
              <a:ext cx="1137838" cy="4860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1 litre</a:t>
              </a:r>
            </a:p>
          </p:txBody>
        </p:sp>
      </p:grpSp>
      <p:pic>
        <p:nvPicPr>
          <p:cNvPr id="51" name="Picture 5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91204" y="4698098"/>
            <a:ext cx="1153002" cy="116473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71900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38685" y="31857"/>
                <a:ext cx="7497474" cy="11695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Use these symbols to make these correct: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&lt;   =   &gt;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685" y="31857"/>
                <a:ext cx="7497474" cy="1169551"/>
              </a:xfrm>
              <a:prstGeom prst="rect">
                <a:avLst/>
              </a:prstGeom>
              <a:blipFill>
                <a:blip r:embed="rId5"/>
                <a:stretch>
                  <a:fillRect l="-1709" t="-52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al 2"/>
          <p:cNvSpPr/>
          <p:nvPr/>
        </p:nvSpPr>
        <p:spPr>
          <a:xfrm>
            <a:off x="3856458" y="1985554"/>
            <a:ext cx="548640" cy="54864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3856458" y="3356064"/>
            <a:ext cx="548640" cy="54864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3856458" y="4889863"/>
            <a:ext cx="548640" cy="54864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853088" y="4865543"/>
                <a:ext cx="615873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kumimoji="0" lang="en-GB" sz="3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&lt;</m:t>
                      </m:r>
                    </m:oMath>
                  </m:oMathPara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3088" y="4865543"/>
                <a:ext cx="615873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856458" y="3319929"/>
                <a:ext cx="615874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2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&gt;</m:t>
                      </m:r>
                    </m:oMath>
                  </m:oMathPara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6458" y="3319929"/>
                <a:ext cx="615874" cy="58477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3849042" y="1966761"/>
                <a:ext cx="61427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&gt;</m:t>
                      </m:r>
                    </m:oMath>
                  </m:oMathPara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9042" y="1966761"/>
                <a:ext cx="614271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0" name="Group 49"/>
          <p:cNvGrpSpPr/>
          <p:nvPr/>
        </p:nvGrpSpPr>
        <p:grpSpPr>
          <a:xfrm>
            <a:off x="539750" y="726850"/>
            <a:ext cx="2881284" cy="2039144"/>
            <a:chOff x="363322" y="726850"/>
            <a:chExt cx="3057712" cy="2164006"/>
          </a:xfrm>
        </p:grpSpPr>
        <p:grpSp>
          <p:nvGrpSpPr>
            <p:cNvPr id="11" name="Group 10"/>
            <p:cNvGrpSpPr/>
            <p:nvPr/>
          </p:nvGrpSpPr>
          <p:grpSpPr>
            <a:xfrm>
              <a:off x="363322" y="726850"/>
              <a:ext cx="1506604" cy="2164006"/>
              <a:chOff x="795846" y="955510"/>
              <a:chExt cx="1506604" cy="2164006"/>
            </a:xfrm>
          </p:grpSpPr>
          <p:pic>
            <p:nvPicPr>
              <p:cNvPr id="14" name="Picture 13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5846" y="955510"/>
                <a:ext cx="1506604" cy="2128457"/>
              </a:xfrm>
              <a:prstGeom prst="rect">
                <a:avLst/>
              </a:prstGeom>
            </p:spPr>
          </p:pic>
          <p:sp>
            <p:nvSpPr>
              <p:cNvPr id="17" name="TextBox 16"/>
              <p:cNvSpPr txBox="1"/>
              <p:nvPr/>
            </p:nvSpPr>
            <p:spPr>
              <a:xfrm rot="16200000">
                <a:off x="927515" y="2135349"/>
                <a:ext cx="1478400" cy="4899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2 litres</a:t>
                </a:r>
              </a:p>
            </p:txBody>
          </p:sp>
        </p:grpSp>
        <p:grpSp>
          <p:nvGrpSpPr>
            <p:cNvPr id="19" name="Group 18"/>
            <p:cNvGrpSpPr/>
            <p:nvPr/>
          </p:nvGrpSpPr>
          <p:grpSpPr>
            <a:xfrm>
              <a:off x="1116624" y="726850"/>
              <a:ext cx="1506604" cy="2164006"/>
              <a:chOff x="795846" y="955510"/>
              <a:chExt cx="1506604" cy="2164006"/>
            </a:xfrm>
          </p:grpSpPr>
          <p:pic>
            <p:nvPicPr>
              <p:cNvPr id="20" name="Picture 19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5846" y="955510"/>
                <a:ext cx="1506604" cy="2128457"/>
              </a:xfrm>
              <a:prstGeom prst="rect">
                <a:avLst/>
              </a:prstGeom>
            </p:spPr>
          </p:pic>
          <p:sp>
            <p:nvSpPr>
              <p:cNvPr id="21" name="TextBox 20"/>
              <p:cNvSpPr txBox="1"/>
              <p:nvPr/>
            </p:nvSpPr>
            <p:spPr>
              <a:xfrm rot="16200000">
                <a:off x="927515" y="2135349"/>
                <a:ext cx="1478400" cy="4899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2 litres</a:t>
                </a: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1914430" y="726850"/>
              <a:ext cx="1506604" cy="2164006"/>
              <a:chOff x="795846" y="955510"/>
              <a:chExt cx="1506604" cy="2164006"/>
            </a:xfrm>
          </p:grpSpPr>
          <p:pic>
            <p:nvPicPr>
              <p:cNvPr id="23" name="Picture 22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5846" y="955510"/>
                <a:ext cx="1506604" cy="2128457"/>
              </a:xfrm>
              <a:prstGeom prst="rect">
                <a:avLst/>
              </a:prstGeom>
            </p:spPr>
          </p:pic>
          <p:sp>
            <p:nvSpPr>
              <p:cNvPr id="24" name="TextBox 23"/>
              <p:cNvSpPr txBox="1"/>
              <p:nvPr/>
            </p:nvSpPr>
            <p:spPr>
              <a:xfrm rot="16200000">
                <a:off x="927515" y="2135349"/>
                <a:ext cx="1478400" cy="4899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2 litres</a:t>
                </a:r>
              </a:p>
            </p:txBody>
          </p:sp>
        </p:grpSp>
      </p:grpSp>
      <p:grpSp>
        <p:nvGrpSpPr>
          <p:cNvPr id="42" name="Group 41"/>
          <p:cNvGrpSpPr/>
          <p:nvPr/>
        </p:nvGrpSpPr>
        <p:grpSpPr>
          <a:xfrm>
            <a:off x="4959474" y="582100"/>
            <a:ext cx="2859251" cy="1866804"/>
            <a:chOff x="4532149" y="3998733"/>
            <a:chExt cx="3473113" cy="2267594"/>
          </a:xfrm>
        </p:grpSpPr>
        <p:grpSp>
          <p:nvGrpSpPr>
            <p:cNvPr id="4" name="Group 3"/>
            <p:cNvGrpSpPr/>
            <p:nvPr/>
          </p:nvGrpSpPr>
          <p:grpSpPr>
            <a:xfrm>
              <a:off x="4532149" y="3998733"/>
              <a:ext cx="2514560" cy="2267594"/>
              <a:chOff x="5194795" y="1152275"/>
              <a:chExt cx="2514560" cy="2267594"/>
            </a:xfrm>
          </p:grpSpPr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94795" y="1152275"/>
                <a:ext cx="2514560" cy="2267594"/>
              </a:xfrm>
              <a:prstGeom prst="rect">
                <a:avLst/>
              </a:prstGeom>
            </p:spPr>
          </p:pic>
          <p:sp>
            <p:nvSpPr>
              <p:cNvPr id="16" name="TextBox 15"/>
              <p:cNvSpPr txBox="1"/>
              <p:nvPr/>
            </p:nvSpPr>
            <p:spPr>
              <a:xfrm>
                <a:off x="5366616" y="2775920"/>
                <a:ext cx="1177876" cy="4860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1 litre</a:t>
                </a: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6378821" y="2775920"/>
                <a:ext cx="1232418" cy="4860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1 litre</a:t>
                </a:r>
              </a:p>
            </p:txBody>
          </p:sp>
        </p:grpSp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9351"/>
            <a:stretch/>
          </p:blipFill>
          <p:spPr>
            <a:xfrm>
              <a:off x="6655566" y="3998733"/>
              <a:ext cx="1273590" cy="2267594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6867424" y="5622378"/>
              <a:ext cx="1137838" cy="4860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1 litre</a:t>
              </a: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4963186" y="4156245"/>
            <a:ext cx="2764818" cy="2010777"/>
            <a:chOff x="4906273" y="2227449"/>
            <a:chExt cx="2764818" cy="2010777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283293" y="1850429"/>
              <a:ext cx="2010777" cy="2764818"/>
            </a:xfrm>
            <a:prstGeom prst="rect">
              <a:avLst/>
            </a:prstGeom>
          </p:spPr>
        </p:pic>
        <p:sp>
          <p:nvSpPr>
            <p:cNvPr id="31" name="Rectangle 30"/>
            <p:cNvSpPr/>
            <p:nvPr/>
          </p:nvSpPr>
          <p:spPr>
            <a:xfrm>
              <a:off x="5987702" y="2867025"/>
              <a:ext cx="340432" cy="651916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 rot="1071114">
              <a:off x="5957381" y="3315548"/>
              <a:ext cx="340432" cy="251282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 rot="1464226">
              <a:off x="5718350" y="3461947"/>
              <a:ext cx="538705" cy="6467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380364" y="2781264"/>
              <a:ext cx="14661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5 litres</a:t>
              </a:r>
            </a:p>
          </p:txBody>
        </p:sp>
      </p:grpSp>
      <p:pic>
        <p:nvPicPr>
          <p:cNvPr id="35" name="Picture 3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91204" y="4698098"/>
            <a:ext cx="1153002" cy="1164736"/>
          </a:xfrm>
          <a:prstGeom prst="rect">
            <a:avLst/>
          </a:prstGeom>
        </p:spPr>
      </p:pic>
      <p:grpSp>
        <p:nvGrpSpPr>
          <p:cNvPr id="36" name="Group 35"/>
          <p:cNvGrpSpPr/>
          <p:nvPr/>
        </p:nvGrpSpPr>
        <p:grpSpPr>
          <a:xfrm>
            <a:off x="737689" y="2684278"/>
            <a:ext cx="2764818" cy="2010777"/>
            <a:chOff x="4906273" y="2227449"/>
            <a:chExt cx="2764818" cy="2010777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283293" y="1850429"/>
              <a:ext cx="2010777" cy="2764818"/>
            </a:xfrm>
            <a:prstGeom prst="rect">
              <a:avLst/>
            </a:prstGeom>
          </p:spPr>
        </p:pic>
        <p:sp>
          <p:nvSpPr>
            <p:cNvPr id="38" name="Rectangle 37"/>
            <p:cNvSpPr/>
            <p:nvPr/>
          </p:nvSpPr>
          <p:spPr>
            <a:xfrm>
              <a:off x="5987702" y="2867025"/>
              <a:ext cx="340432" cy="651916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 rot="1071114">
              <a:off x="5957381" y="3315548"/>
              <a:ext cx="340432" cy="251282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Oval 39"/>
            <p:cNvSpPr/>
            <p:nvPr/>
          </p:nvSpPr>
          <p:spPr>
            <a:xfrm rot="1464226">
              <a:off x="5718350" y="3461947"/>
              <a:ext cx="538705" cy="6467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380364" y="2781264"/>
              <a:ext cx="14661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5 litres</a:t>
              </a: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4950353" y="2641214"/>
            <a:ext cx="2859251" cy="1866804"/>
            <a:chOff x="4532149" y="3998733"/>
            <a:chExt cx="3473113" cy="2267594"/>
          </a:xfrm>
        </p:grpSpPr>
        <p:grpSp>
          <p:nvGrpSpPr>
            <p:cNvPr id="44" name="Group 43"/>
            <p:cNvGrpSpPr/>
            <p:nvPr/>
          </p:nvGrpSpPr>
          <p:grpSpPr>
            <a:xfrm>
              <a:off x="4532149" y="3998733"/>
              <a:ext cx="2514560" cy="2267594"/>
              <a:chOff x="5194795" y="1152275"/>
              <a:chExt cx="2514560" cy="2267594"/>
            </a:xfrm>
          </p:grpSpPr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94795" y="1152275"/>
                <a:ext cx="2514560" cy="2267594"/>
              </a:xfrm>
              <a:prstGeom prst="rect">
                <a:avLst/>
              </a:prstGeom>
            </p:spPr>
          </p:pic>
          <p:sp>
            <p:nvSpPr>
              <p:cNvPr id="48" name="TextBox 47"/>
              <p:cNvSpPr txBox="1"/>
              <p:nvPr/>
            </p:nvSpPr>
            <p:spPr>
              <a:xfrm>
                <a:off x="5366616" y="2775920"/>
                <a:ext cx="1177876" cy="4860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1 litre</a:t>
                </a:r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6378821" y="2775920"/>
                <a:ext cx="1232418" cy="4860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1 litre</a:t>
                </a:r>
              </a:p>
            </p:txBody>
          </p:sp>
        </p:grpSp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9351"/>
            <a:stretch/>
          </p:blipFill>
          <p:spPr>
            <a:xfrm>
              <a:off x="6655566" y="3998733"/>
              <a:ext cx="1273590" cy="2267594"/>
            </a:xfrm>
            <a:prstGeom prst="rect">
              <a:avLst/>
            </a:prstGeom>
          </p:spPr>
        </p:pic>
        <p:sp>
          <p:nvSpPr>
            <p:cNvPr id="46" name="TextBox 45"/>
            <p:cNvSpPr txBox="1"/>
            <p:nvPr/>
          </p:nvSpPr>
          <p:spPr>
            <a:xfrm>
              <a:off x="6867424" y="5622378"/>
              <a:ext cx="1137838" cy="4860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1 litre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474958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10" grpId="0" build="p"/>
      <p:bldP spid="1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475" t="27897" r="45054" b="37089"/>
          <a:stretch/>
        </p:blipFill>
        <p:spPr>
          <a:xfrm>
            <a:off x="3619533" y="3095380"/>
            <a:ext cx="362136" cy="256549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475" t="27897" r="45054" b="37089"/>
          <a:stretch/>
        </p:blipFill>
        <p:spPr>
          <a:xfrm>
            <a:off x="4204811" y="3095380"/>
            <a:ext cx="362136" cy="256549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3269" y="433841"/>
            <a:ext cx="3457575" cy="23907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3970" t="38862" r="45585" b="49749"/>
          <a:stretch/>
        </p:blipFill>
        <p:spPr>
          <a:xfrm>
            <a:off x="3053669" y="4622822"/>
            <a:ext cx="330881" cy="32684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475" t="27897" r="45054" b="37089"/>
          <a:stretch/>
        </p:blipFill>
        <p:spPr>
          <a:xfrm>
            <a:off x="1550799" y="3095380"/>
            <a:ext cx="362136" cy="25654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3970" t="38862" r="45585" b="49749"/>
          <a:stretch/>
        </p:blipFill>
        <p:spPr>
          <a:xfrm>
            <a:off x="2888228" y="4051277"/>
            <a:ext cx="330881" cy="3268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3970" t="38862" r="45585" b="49749"/>
          <a:stretch/>
        </p:blipFill>
        <p:spPr>
          <a:xfrm>
            <a:off x="4819855" y="4638577"/>
            <a:ext cx="330881" cy="3268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3970" t="38862" r="45585" b="49749"/>
          <a:stretch/>
        </p:blipFill>
        <p:spPr>
          <a:xfrm>
            <a:off x="4798712" y="3887853"/>
            <a:ext cx="330881" cy="3268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3970" t="38862" r="45585" b="49749"/>
          <a:stretch/>
        </p:blipFill>
        <p:spPr>
          <a:xfrm>
            <a:off x="5225025" y="4331131"/>
            <a:ext cx="330881" cy="3268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3970" t="38862" r="45585" b="49749"/>
          <a:stretch/>
        </p:blipFill>
        <p:spPr>
          <a:xfrm>
            <a:off x="5571103" y="3871523"/>
            <a:ext cx="330881" cy="32684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3970" t="38862" r="45585" b="49749"/>
          <a:stretch/>
        </p:blipFill>
        <p:spPr>
          <a:xfrm>
            <a:off x="5571103" y="5245279"/>
            <a:ext cx="330881" cy="3268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3970" t="38862" r="45585" b="49749"/>
          <a:stretch/>
        </p:blipFill>
        <p:spPr>
          <a:xfrm>
            <a:off x="5626101" y="4657979"/>
            <a:ext cx="330881" cy="32684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3970" t="38862" r="45585" b="49749"/>
          <a:stretch/>
        </p:blipFill>
        <p:spPr>
          <a:xfrm>
            <a:off x="5035209" y="5245279"/>
            <a:ext cx="330881" cy="32684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475" t="27897" r="45054" b="37089"/>
          <a:stretch/>
        </p:blipFill>
        <p:spPr>
          <a:xfrm>
            <a:off x="2136077" y="3095380"/>
            <a:ext cx="362136" cy="256549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7771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33333E-6 L 0.22952 0.25209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76" y="12593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0.27431 0.17639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15" y="8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3269" y="433841"/>
            <a:ext cx="3457575" cy="2390775"/>
          </a:xfrm>
          <a:prstGeom prst="rect">
            <a:avLst/>
          </a:prstGeom>
        </p:spPr>
      </p:pic>
      <p:cxnSp>
        <p:nvCxnSpPr>
          <p:cNvPr id="17" name="Straight Connector 16"/>
          <p:cNvCxnSpPr/>
          <p:nvPr/>
        </p:nvCxnSpPr>
        <p:spPr>
          <a:xfrm>
            <a:off x="1612900" y="3517900"/>
            <a:ext cx="0" cy="18669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539750" y="3877330"/>
            <a:ext cx="13816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Cube</a:t>
            </a:r>
            <a:endParaRPr kumimoji="0" lang="en-GB" sz="2800" b="0" i="0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0" y="4599970"/>
            <a:ext cx="19214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Cylinder</a:t>
            </a:r>
            <a:endParaRPr kumimoji="0" lang="en-GB" sz="2800" b="0" i="0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612900" y="3877330"/>
            <a:ext cx="2755900" cy="523220"/>
          </a:xfrm>
          <a:prstGeom prst="rect">
            <a:avLst/>
          </a:prstGeom>
          <a:solidFill>
            <a:srgbClr val="2AA2D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22 g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612900" y="4599970"/>
            <a:ext cx="3543300" cy="523220"/>
          </a:xfrm>
          <a:prstGeom prst="rect">
            <a:avLst/>
          </a:prstGeom>
          <a:solidFill>
            <a:srgbClr val="575AA7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>
            <a:off x="4368800" y="4622006"/>
            <a:ext cx="0" cy="481013"/>
          </a:xfrm>
          <a:prstGeom prst="line">
            <a:avLst/>
          </a:prstGeom>
          <a:ln w="2857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2838338" y="4599970"/>
            <a:ext cx="9220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27 g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546887" y="4599970"/>
            <a:ext cx="9220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22 g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426409" y="4599970"/>
            <a:ext cx="7024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5 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5624576" y="4138940"/>
                <a:ext cx="246734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22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44</a:t>
                </a:r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4576" y="4138940"/>
                <a:ext cx="2467342" cy="523220"/>
              </a:xfrm>
              <a:prstGeom prst="rect">
                <a:avLst/>
              </a:prstGeom>
              <a:blipFill>
                <a:blip r:embed="rId6"/>
                <a:stretch>
                  <a:fillRect l="-5198" t="-12791" r="-3465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/>
              <p:cNvSpPr/>
              <p:nvPr/>
            </p:nvSpPr>
            <p:spPr>
              <a:xfrm>
                <a:off x="5624576" y="4599970"/>
                <a:ext cx="224773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44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49</a:t>
                </a:r>
              </a:p>
            </p:txBody>
          </p:sp>
        </mc:Choice>
        <mc:Fallback xmlns="">
          <p:sp>
            <p:nvSpPr>
              <p:cNvPr id="30" name="Rectangle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4576" y="4599970"/>
                <a:ext cx="2247731" cy="523220"/>
              </a:xfrm>
              <a:prstGeom prst="rect">
                <a:avLst/>
              </a:prstGeom>
              <a:blipFill>
                <a:blip r:embed="rId7"/>
                <a:stretch>
                  <a:fillRect l="-5707" t="-12941" r="-4076" b="-32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019961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 animBg="1"/>
      <p:bldP spid="26" grpId="0"/>
      <p:bldP spid="26" grpId="1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1 and 2 on the worksheet.</a:t>
            </a:r>
          </a:p>
        </p:txBody>
      </p:sp>
    </p:spTree>
    <p:extLst>
      <p:ext uri="{BB962C8B-B14F-4D97-AF65-F5344CB8AC3E}">
        <p14:creationId xmlns:p14="http://schemas.microsoft.com/office/powerpoint/2010/main" val="39460363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8538" y="137186"/>
            <a:ext cx="5600836" cy="3904272"/>
          </a:xfrm>
          <a:prstGeom prst="rect">
            <a:avLst/>
          </a:prstGeom>
        </p:spPr>
      </p:pic>
      <p:sp>
        <p:nvSpPr>
          <p:cNvPr id="4" name="Right Arrow 3"/>
          <p:cNvSpPr/>
          <p:nvPr/>
        </p:nvSpPr>
        <p:spPr>
          <a:xfrm>
            <a:off x="1227909" y="2808514"/>
            <a:ext cx="875211" cy="79683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639021" y="4363251"/>
            <a:ext cx="779922" cy="119665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8" name="Oval 47"/>
          <p:cNvSpPr/>
          <p:nvPr/>
        </p:nvSpPr>
        <p:spPr>
          <a:xfrm>
            <a:off x="3121285" y="5042168"/>
            <a:ext cx="1035473" cy="10354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52" name="Straight Connector 51"/>
          <p:cNvCxnSpPr/>
          <p:nvPr/>
        </p:nvCxnSpPr>
        <p:spPr>
          <a:xfrm>
            <a:off x="4395665" y="4363251"/>
            <a:ext cx="887733" cy="124379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Oval 49"/>
          <p:cNvSpPr/>
          <p:nvPr/>
        </p:nvSpPr>
        <p:spPr>
          <a:xfrm>
            <a:off x="4765662" y="5042169"/>
            <a:ext cx="1035473" cy="10354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3901207" y="3845515"/>
            <a:ext cx="1035473" cy="10354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Rectangle 52"/>
          <p:cNvSpPr/>
          <p:nvPr/>
        </p:nvSpPr>
        <p:spPr>
          <a:xfrm>
            <a:off x="5097289" y="5290692"/>
            <a:ext cx="3722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46" name="Rectangle 45"/>
          <p:cNvSpPr/>
          <p:nvPr/>
        </p:nvSpPr>
        <p:spPr>
          <a:xfrm>
            <a:off x="3639022" y="285398"/>
            <a:ext cx="6238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45</a:t>
            </a:r>
          </a:p>
        </p:txBody>
      </p:sp>
      <p:sp>
        <p:nvSpPr>
          <p:cNvPr id="47" name="Rectangle 46"/>
          <p:cNvSpPr/>
          <p:nvPr/>
        </p:nvSpPr>
        <p:spPr>
          <a:xfrm>
            <a:off x="1921804" y="2945321"/>
            <a:ext cx="6238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75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44238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7 L -0.03402 0.7310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1" y="36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0.23906 0.1687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44" y="8426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8" grpId="0" animBg="1"/>
      <p:bldP spid="50" grpId="0" animBg="1"/>
      <p:bldP spid="6" grpId="0" animBg="1"/>
      <p:bldP spid="53" grpId="0"/>
      <p:bldP spid="46" grpId="0"/>
      <p:bldP spid="46" grpId="1"/>
      <p:bldP spid="47" grpId="0"/>
      <p:bldP spid="47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3, 4 and 5 on the worksheet.</a:t>
            </a:r>
          </a:p>
        </p:txBody>
      </p:sp>
    </p:spTree>
    <p:extLst>
      <p:ext uri="{BB962C8B-B14F-4D97-AF65-F5344CB8AC3E}">
        <p14:creationId xmlns:p14="http://schemas.microsoft.com/office/powerpoint/2010/main" val="12639282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Box 82"/>
              <p:cNvSpPr txBox="1"/>
              <p:nvPr/>
            </p:nvSpPr>
            <p:spPr>
              <a:xfrm>
                <a:off x="4407293" y="1109224"/>
                <a:ext cx="109881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3" name="TextBox 8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7293" y="1109224"/>
                <a:ext cx="1098812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/>
          <p:cNvGrpSpPr/>
          <p:nvPr/>
        </p:nvGrpSpPr>
        <p:grpSpPr>
          <a:xfrm>
            <a:off x="809897" y="1044220"/>
            <a:ext cx="3495947" cy="837893"/>
            <a:chOff x="-899700" y="1046777"/>
            <a:chExt cx="4683030" cy="1122408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48100" y="1046777"/>
              <a:ext cx="1035230" cy="1122408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6150" y="1046777"/>
              <a:ext cx="1035230" cy="1122408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4200" y="1046777"/>
              <a:ext cx="1035230" cy="1122408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250" y="1046777"/>
              <a:ext cx="1035230" cy="1122408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99700" y="1046777"/>
              <a:ext cx="1035230" cy="1122408"/>
            </a:xfrm>
            <a:prstGeom prst="rect">
              <a:avLst/>
            </a:prstGeom>
          </p:spPr>
        </p:pic>
      </p:grpSp>
      <p:sp>
        <p:nvSpPr>
          <p:cNvPr id="7" name="Rectangle 6"/>
          <p:cNvSpPr/>
          <p:nvPr/>
        </p:nvSpPr>
        <p:spPr>
          <a:xfrm>
            <a:off x="1366701" y="2801982"/>
            <a:ext cx="5878285" cy="80989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25</a:t>
            </a:r>
          </a:p>
        </p:txBody>
      </p:sp>
      <p:sp>
        <p:nvSpPr>
          <p:cNvPr id="38" name="Rectangle 37"/>
          <p:cNvSpPr/>
          <p:nvPr/>
        </p:nvSpPr>
        <p:spPr>
          <a:xfrm>
            <a:off x="1366701" y="3611879"/>
            <a:ext cx="1175657" cy="80989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9" name="Rectangle 38"/>
          <p:cNvSpPr/>
          <p:nvPr/>
        </p:nvSpPr>
        <p:spPr>
          <a:xfrm>
            <a:off x="2542358" y="3611879"/>
            <a:ext cx="1175657" cy="80989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0" name="Rectangle 39"/>
          <p:cNvSpPr/>
          <p:nvPr/>
        </p:nvSpPr>
        <p:spPr>
          <a:xfrm>
            <a:off x="3718015" y="3611879"/>
            <a:ext cx="1175657" cy="80989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1" name="Rectangle 40"/>
          <p:cNvSpPr/>
          <p:nvPr/>
        </p:nvSpPr>
        <p:spPr>
          <a:xfrm>
            <a:off x="4893672" y="3611879"/>
            <a:ext cx="1175657" cy="80989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069329" y="3611879"/>
            <a:ext cx="1175657" cy="80989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8" name="Rectangle 7"/>
          <p:cNvSpPr/>
          <p:nvPr/>
        </p:nvSpPr>
        <p:spPr>
          <a:xfrm>
            <a:off x="4021939" y="2907898"/>
            <a:ext cx="770708" cy="587829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1582711" y="3767258"/>
            <a:ext cx="770708" cy="587829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825853" y="3767258"/>
            <a:ext cx="770708" cy="587829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3984172" y="3767258"/>
            <a:ext cx="770708" cy="587829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5105407" y="3767258"/>
            <a:ext cx="770708" cy="587829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320251" y="3767258"/>
            <a:ext cx="770708" cy="587829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Rectangle 49"/>
              <p:cNvSpPr/>
              <p:nvPr/>
            </p:nvSpPr>
            <p:spPr>
              <a:xfrm>
                <a:off x="2852247" y="4831842"/>
                <a:ext cx="2553904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600" dirty="0">
                    <a:latin typeface="Comic Sans MS" panose="030F0702030302020204" pitchFamily="66" charset="0"/>
                  </a:rPr>
                  <a:t>25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latin typeface="Comic Sans MS" panose="030F0702030302020204" pitchFamily="66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50" name="Rectangle 4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2247" y="4831842"/>
                <a:ext cx="2553904" cy="646331"/>
              </a:xfrm>
              <a:prstGeom prst="rect">
                <a:avLst/>
              </a:prstGeom>
              <a:blipFill>
                <a:blip r:embed="rId9"/>
                <a:stretch>
                  <a:fillRect l="-7399" t="-15094" r="-6205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005" y="163584"/>
            <a:ext cx="2705100" cy="216217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31243" y="4577155"/>
            <a:ext cx="731148" cy="73114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5406152" y="5226254"/>
            <a:ext cx="2875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01786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8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/>
      <p:bldP spid="29" grpId="0"/>
      <p:bldP spid="29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2522434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12.3|19.7|28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8|14.6|31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3|2.4|4.5|1.3|8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2|2.9|3.9|3.7|11.8|1.5|1|12.1|6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5.3|10.2|8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5.7|7.6|13|11.6|3|1.1|0.7|0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28575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12973</TotalTime>
  <Words>161</Words>
  <Application>Microsoft Office PowerPoint</Application>
  <PresentationFormat>On-screen Show (4:3)</PresentationFormat>
  <Paragraphs>58</Paragraphs>
  <Slides>12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Get ready questions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worksheet.</vt:lpstr>
      <vt:lpstr>PowerPoint Presentation</vt:lpstr>
      <vt:lpstr>Have a go at questions 3, 4 and 5 on the worksheet.</vt:lpstr>
      <vt:lpstr>PowerPoint Presentation</vt:lpstr>
      <vt:lpstr>Have a go at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298</cp:revision>
  <dcterms:created xsi:type="dcterms:W3CDTF">2019-07-05T11:02:13Z</dcterms:created>
  <dcterms:modified xsi:type="dcterms:W3CDTF">2021-07-03T19:37:29Z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