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4" r:id="rId14"/>
    <p:sldId id="299" r:id="rId15"/>
    <p:sldId id="304" r:id="rId16"/>
    <p:sldId id="307" r:id="rId17"/>
    <p:sldId id="306" r:id="rId18"/>
    <p:sldId id="301" r:id="rId19"/>
    <p:sldId id="315" r:id="rId20"/>
    <p:sldId id="309" r:id="rId21"/>
    <p:sldId id="316" r:id="rId22"/>
    <p:sldId id="310" r:id="rId23"/>
    <p:sldId id="311" r:id="rId24"/>
    <p:sldId id="312" r:id="rId25"/>
    <p:sldId id="31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1744" autoAdjust="0"/>
  </p:normalViewPr>
  <p:slideViewPr>
    <p:cSldViewPr snapToGrid="0" snapToObjects="1">
      <p:cViewPr>
        <p:scale>
          <a:sx n="74" d="100"/>
          <a:sy n="74" d="100"/>
        </p:scale>
        <p:origin x="-1290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10" Type="http://schemas.openxmlformats.org/officeDocument/2006/relationships/image" Target="../media/image26.png"/><Relationship Id="rId9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8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4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9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5245"/>
            <a:ext cx="620016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460709"/>
            <a:ext cx="7497474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2, 4, 6, 8, ____, ____, ____, ____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5, 10, 15, 20, ____, ____, ____, ____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What is the total score in each row?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 a)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 b)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966" y="4147887"/>
            <a:ext cx="1044000" cy="97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166" y="4147886"/>
            <a:ext cx="1044000" cy="97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366" y="4147887"/>
            <a:ext cx="1044000" cy="97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875" y="4953372"/>
            <a:ext cx="1043999" cy="97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513" y="4953372"/>
            <a:ext cx="1043999" cy="972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151" y="4953372"/>
            <a:ext cx="1043999" cy="972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427" y="4953372"/>
            <a:ext cx="1043999" cy="972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064" y="4953372"/>
            <a:ext cx="1043999" cy="972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789" y="4953372"/>
            <a:ext cx="1043999" cy="9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231967" y="1192274"/>
            <a:ext cx="431042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10      12      14      16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20447" y="2776841"/>
            <a:ext cx="431042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25      30      35      40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70650" y="4275006"/>
            <a:ext cx="10532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53118" y="5119886"/>
            <a:ext cx="10532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C2C30EE-C429-4163-B13A-5E8748CAFB21}"/>
              </a:ext>
            </a:extLst>
          </p:cNvPr>
          <p:cNvSpPr txBox="1"/>
          <p:nvPr/>
        </p:nvSpPr>
        <p:spPr>
          <a:xfrm>
            <a:off x="695550" y="460709"/>
            <a:ext cx="7497474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2, 4, 6, 8, ____, ____, ____, ____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5, 10, 15, 20, ____, ____, ____, ____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What is the total score in each row?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 a)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        b)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84C1EC12-78CD-4D38-8D0B-7F681AFCC1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966" y="4147887"/>
            <a:ext cx="1044000" cy="972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2A5811FA-C214-44C2-8F9C-D28E4311C1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166" y="4147886"/>
            <a:ext cx="1044000" cy="972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27E70E78-34ED-4094-BC45-576E6874C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366" y="4147887"/>
            <a:ext cx="1044000" cy="972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3873D8E4-D1E4-42F1-AC50-F31EFF416B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875" y="4953372"/>
            <a:ext cx="1043999" cy="972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B81996D3-31B2-4025-8A1B-B449B72A42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513" y="4953372"/>
            <a:ext cx="1043999" cy="972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AAD1A943-8FBA-40B6-936E-19C59CAB45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151" y="4953372"/>
            <a:ext cx="1043999" cy="972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89671F33-2924-4CE2-85C9-39AAE29380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427" y="4953372"/>
            <a:ext cx="1043999" cy="972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F98D04E8-36EA-4FE6-9267-4756FDF12C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064" y="4953372"/>
            <a:ext cx="1043999" cy="972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975FE78A-852B-45BB-8597-207F889A70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789" y="4953372"/>
            <a:ext cx="1043999" cy="972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314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3920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1540" y="1433832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1540" y="2322634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76040" y="1433832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76040" y="2322634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21411" y="565097"/>
            <a:ext cx="3268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you see?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74315" y="1458959"/>
            <a:ext cx="785428" cy="8888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36145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540528" y="5078527"/>
                <a:ext cx="2598788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:endParaRPr lang="en-GB" sz="2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0528" y="5078527"/>
                <a:ext cx="2598788" cy="49244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750060" y="4171494"/>
                <a:ext cx="3889206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+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:endParaRPr lang="en-GB" sz="2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0060" y="4171494"/>
                <a:ext cx="3889206" cy="49244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2756757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82214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525781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186503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967029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904139" y="4206284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03723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479114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98401" y="5143696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40236" y="419641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55204" y="4207430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75344" y="5139146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563339" y="418756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30437" y="514369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386989" y="1442325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413408" y="2250110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59363" y="2268978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044468" y="3411352"/>
            <a:ext cx="606448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038857" y="338077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302007" y="338077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/>
      <p:bldP spid="23" grpId="0"/>
      <p:bldP spid="24" grpId="0"/>
      <p:bldP spid="25" grpId="0"/>
      <p:bldP spid="26" grpId="0"/>
      <p:bldP spid="27" grpId="0"/>
      <p:bldP spid="28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39207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8723" y="1432849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8723" y="2321651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83223" y="1432849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83223" y="2321651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21411" y="565097"/>
            <a:ext cx="3268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you see?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81498" y="1457976"/>
            <a:ext cx="785428" cy="8888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36145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540528" y="5078527"/>
                <a:ext cx="2598788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:endParaRPr lang="en-GB" sz="2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0528" y="5078527"/>
                <a:ext cx="2598788" cy="49244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508320" y="4197866"/>
                <a:ext cx="2682145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</m:t>
                    </m:r>
                    <m:r>
                      <a:rPr lang="en-GB" sz="2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</m:t>
                    </m:r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:endParaRPr lang="en-GB" sz="2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320" y="4197866"/>
                <a:ext cx="2682145" cy="49244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3508320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82214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525781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814128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684971" y="4276469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03723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042439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01669" y="5130068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01670" y="4276470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87212" y="5130068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139316" y="4257423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18511" y="513240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394172" y="1441342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420591" y="2249127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66546" y="2267995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044468" y="3411352"/>
            <a:ext cx="606448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959260" y="3377671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356761" y="3377671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5388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-0.09983 -0.002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-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-0.09653 0.00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39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 L 0.10955 0.002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0.10677 0.0101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30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/>
      <p:bldP spid="23" grpId="0"/>
      <p:bldP spid="25" grpId="0"/>
      <p:bldP spid="26" grpId="0"/>
      <p:bldP spid="27" grpId="0"/>
      <p:bldP spid="28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234411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648645" y="4143809"/>
            <a:ext cx="3493114" cy="590151"/>
            <a:chOff x="2648645" y="4143809"/>
            <a:chExt cx="3493114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angle 19"/>
                <p:cNvSpPr/>
                <p:nvPr/>
              </p:nvSpPr>
              <p:spPr>
                <a:xfrm>
                  <a:off x="2648645" y="4143809"/>
                  <a:ext cx="288252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  <a:endParaRPr lang="en-GB" sz="32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0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48645" y="4143809"/>
                  <a:ext cx="2882520" cy="58477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4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481726" y="3197659"/>
            <a:ext cx="5966058" cy="595069"/>
            <a:chOff x="1481726" y="3197659"/>
            <a:chExt cx="5966058" cy="59506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/>
                <p:cNvSpPr/>
                <p:nvPr/>
              </p:nvSpPr>
              <p:spPr>
                <a:xfrm>
                  <a:off x="1481726" y="3207953"/>
                  <a:ext cx="5395644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b="0" i="0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+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  <a:endParaRPr lang="en-GB" sz="32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1" name="Rectangle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81726" y="3207953"/>
                  <a:ext cx="5395644" cy="584775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Rectangle 21"/>
            <p:cNvSpPr/>
            <p:nvPr/>
          </p:nvSpPr>
          <p:spPr>
            <a:xfrm>
              <a:off x="3050819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8056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261091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9090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67699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5414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449266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835917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817027" y="3216966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57111" y="3197659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776" y="1217656"/>
            <a:ext cx="1594535" cy="14845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379" y="1217656"/>
            <a:ext cx="1594535" cy="14845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474" y="1198349"/>
            <a:ext cx="1594535" cy="14845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716" y="1198349"/>
            <a:ext cx="1594535" cy="148456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4452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32218" y="4143809"/>
            <a:ext cx="3509541" cy="590151"/>
            <a:chOff x="2632218" y="4143809"/>
            <a:chExt cx="3509541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angle 19"/>
                <p:cNvSpPr/>
                <p:nvPr/>
              </p:nvSpPr>
              <p:spPr>
                <a:xfrm>
                  <a:off x="2632218" y="4143809"/>
                  <a:ext cx="288252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  <a:endParaRPr lang="en-GB" sz="32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0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32218" y="4143809"/>
                  <a:ext cx="2882520" cy="584775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4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503623" y="3197659"/>
            <a:ext cx="5883934" cy="595069"/>
            <a:chOff x="1503623" y="3197659"/>
            <a:chExt cx="5883934" cy="59506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/>
                <p:cNvSpPr/>
                <p:nvPr/>
              </p:nvSpPr>
              <p:spPr>
                <a:xfrm>
                  <a:off x="1503623" y="3207953"/>
                  <a:ext cx="5365187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b="0" i="0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+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  <a:endParaRPr lang="en-GB" sz="32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1" name="Rectangle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03623" y="3207953"/>
                  <a:ext cx="5365187" cy="58477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Rectangle 21"/>
            <p:cNvSpPr/>
            <p:nvPr/>
          </p:nvSpPr>
          <p:spPr>
            <a:xfrm>
              <a:off x="3050819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8056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261091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9090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616768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5414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449266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775690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817027" y="3216966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57111" y="3197659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776" y="1217656"/>
            <a:ext cx="1594535" cy="14845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379" y="1217656"/>
            <a:ext cx="1594535" cy="14845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474" y="1198349"/>
            <a:ext cx="1594535" cy="14845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716" y="1198349"/>
            <a:ext cx="1594535" cy="1484567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2647155" y="5107231"/>
            <a:ext cx="3525969" cy="590151"/>
            <a:chOff x="2615790" y="4143809"/>
            <a:chExt cx="3525969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Rectangle 36"/>
                <p:cNvSpPr/>
                <p:nvPr/>
              </p:nvSpPr>
              <p:spPr>
                <a:xfrm>
                  <a:off x="2615790" y="4143809"/>
                  <a:ext cx="288252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 </a:t>
                  </a:r>
                  <a:endParaRPr lang="en-GB" sz="32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7" name="Rectangle 3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15790" y="4143809"/>
                  <a:ext cx="2882520" cy="584775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8" name="Rectangle 37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4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omic Sans MS" panose="030F0702030302020204" pitchFamily="66" charset="0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20567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267265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1635926" y="1353477"/>
                <a:ext cx="5668539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5 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926" y="1353477"/>
                <a:ext cx="5668539" cy="707886"/>
              </a:xfrm>
              <a:prstGeom prst="rect">
                <a:avLst/>
              </a:prstGeom>
              <a:blipFill>
                <a:blip r:embed="rId6"/>
                <a:stretch>
                  <a:fillRect l="-3763" t="-15517" r="-2796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2790247" y="3379341"/>
                <a:ext cx="350769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0247" y="3379341"/>
                <a:ext cx="3507692" cy="707886"/>
              </a:xfrm>
              <a:prstGeom prst="rect">
                <a:avLst/>
              </a:prstGeom>
              <a:blipFill>
                <a:blip r:embed="rId7"/>
                <a:stretch>
                  <a:fillRect l="-6261" t="-15517" r="-5043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2494011" y="2229249"/>
                <a:ext cx="148470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5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4011" y="2229249"/>
                <a:ext cx="1484702" cy="707886"/>
              </a:xfrm>
              <a:prstGeom prst="rect">
                <a:avLst/>
              </a:prstGeom>
              <a:blipFill>
                <a:blip r:embed="rId8"/>
                <a:stretch>
                  <a:fillRect l="-14344" t="-15517" r="-1393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4828472" y="2229249"/>
                <a:ext cx="148470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6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8472" y="2229249"/>
                <a:ext cx="1484702" cy="707886"/>
              </a:xfrm>
              <a:prstGeom prst="rect">
                <a:avLst/>
              </a:prstGeom>
              <a:blipFill>
                <a:blip r:embed="rId9"/>
                <a:stretch>
                  <a:fillRect l="-14344" t="-15517" r="-1393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494011" y="4529433"/>
                <a:ext cx="148470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3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4011" y="4529433"/>
                <a:ext cx="1484702" cy="707886"/>
              </a:xfrm>
              <a:prstGeom prst="rect">
                <a:avLst/>
              </a:prstGeom>
              <a:blipFill>
                <a:blip r:embed="rId10"/>
                <a:stretch>
                  <a:fillRect l="-14344" t="-15517" r="-1393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4828472" y="4529433"/>
                <a:ext cx="1484702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4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8472" y="4529433"/>
                <a:ext cx="1484702" cy="707886"/>
              </a:xfrm>
              <a:prstGeom prst="rect">
                <a:avLst/>
              </a:prstGeom>
              <a:blipFill>
                <a:blip r:embed="rId11"/>
                <a:stretch>
                  <a:fillRect l="-14344" t="-15517" r="-1393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46134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  <p:bldP spid="20" grpId="0"/>
      <p:bldP spid="21" grpId="0"/>
      <p:bldP spid="17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31292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283689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Oval 4"/>
          <p:cNvSpPr/>
          <p:nvPr/>
        </p:nvSpPr>
        <p:spPr>
          <a:xfrm>
            <a:off x="1371600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371600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71600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371600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200526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00526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200526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200526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2638926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2638926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2638926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638926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288632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288632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288632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288632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95213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95213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95213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395213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93" y="4222942"/>
            <a:ext cx="1405916" cy="169592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82" y="4222941"/>
            <a:ext cx="1375243" cy="1695927"/>
          </a:xfrm>
          <a:prstGeom prst="rect">
            <a:avLst/>
          </a:prstGeom>
        </p:spPr>
      </p:pic>
      <p:sp>
        <p:nvSpPr>
          <p:cNvPr id="51" name="Rounded Rectangular Callout 50"/>
          <p:cNvSpPr/>
          <p:nvPr/>
        </p:nvSpPr>
        <p:spPr>
          <a:xfrm>
            <a:off x="2391209" y="3373158"/>
            <a:ext cx="3461298" cy="1328023"/>
          </a:xfrm>
          <a:prstGeom prst="wedgeRoundRectCallout">
            <a:avLst>
              <a:gd name="adj1" fmla="val -49079"/>
              <a:gd name="adj2" fmla="val 90104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write 4 different multiplications</a:t>
            </a:r>
          </a:p>
        </p:txBody>
      </p:sp>
      <p:sp>
        <p:nvSpPr>
          <p:cNvPr id="52" name="Rounded Rectangular Callout 51"/>
          <p:cNvSpPr/>
          <p:nvPr/>
        </p:nvSpPr>
        <p:spPr>
          <a:xfrm>
            <a:off x="3822014" y="4745734"/>
            <a:ext cx="2544114" cy="919401"/>
          </a:xfrm>
          <a:prstGeom prst="wedgeRoundRectCallout">
            <a:avLst>
              <a:gd name="adj1" fmla="val 73811"/>
              <a:gd name="adj2" fmla="val 4856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there are 8</a:t>
            </a:r>
          </a:p>
        </p:txBody>
      </p:sp>
      <p:sp>
        <p:nvSpPr>
          <p:cNvPr id="53" name="Oval 52"/>
          <p:cNvSpPr/>
          <p:nvPr/>
        </p:nvSpPr>
        <p:spPr>
          <a:xfrm>
            <a:off x="4588745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4588745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588745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4588745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958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 animBg="1"/>
      <p:bldP spid="5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1371600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371600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71600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371600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200526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00526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200526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200526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2638926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2638926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2638926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638926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288632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288632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288632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288632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95213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95213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95213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395213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93" y="4222942"/>
            <a:ext cx="1405916" cy="169592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562" y="4408713"/>
            <a:ext cx="1375243" cy="16959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ounded Rectangular Callout 50"/>
              <p:cNvSpPr/>
              <p:nvPr/>
            </p:nvSpPr>
            <p:spPr>
              <a:xfrm>
                <a:off x="2391209" y="3281446"/>
                <a:ext cx="1430805" cy="2442270"/>
              </a:xfrm>
              <a:prstGeom prst="wedgeRoundRectCallout">
                <a:avLst>
                  <a:gd name="adj1" fmla="val -64145"/>
                  <a:gd name="adj2" fmla="val 26635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I can see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24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12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8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6</a:t>
                </a:r>
              </a:p>
            </p:txBody>
          </p:sp>
        </mc:Choice>
        <mc:Fallback xmlns="">
          <p:sp>
            <p:nvSpPr>
              <p:cNvPr id="51" name="Rounded Rectangular Callout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1209" y="3281446"/>
                <a:ext cx="1430805" cy="2442270"/>
              </a:xfrm>
              <a:prstGeom prst="wedgeRoundRectCallout">
                <a:avLst>
                  <a:gd name="adj1" fmla="val -64145"/>
                  <a:gd name="adj2" fmla="val 26635"/>
                  <a:gd name="adj3" fmla="val 16667"/>
                </a:avLst>
              </a:prstGeom>
              <a:blipFill>
                <a:blip r:embed="rId7"/>
                <a:stretch>
                  <a:fillRect b="-1724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ounded Rectangular Callout 51"/>
              <p:cNvSpPr/>
              <p:nvPr/>
            </p:nvSpPr>
            <p:spPr>
              <a:xfrm>
                <a:off x="3952133" y="3002040"/>
                <a:ext cx="2860416" cy="2145268"/>
              </a:xfrm>
              <a:prstGeom prst="wedgeRoundRectCallout">
                <a:avLst>
                  <a:gd name="adj1" fmla="val 48535"/>
                  <a:gd name="adj2" fmla="val 62847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You can also have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24</a:t>
                </a:r>
                <a:r>
                  <a:rPr lang="en-GB" sz="24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2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3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52" name="Rounded Rectangular Callout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2133" y="3002040"/>
                <a:ext cx="2860416" cy="2145268"/>
              </a:xfrm>
              <a:prstGeom prst="wedgeRoundRectCallout">
                <a:avLst>
                  <a:gd name="adj1" fmla="val 48535"/>
                  <a:gd name="adj2" fmla="val 62847"/>
                  <a:gd name="adj3" fmla="val 16667"/>
                </a:avLst>
              </a:prstGeom>
              <a:blipFill>
                <a:blip r:embed="rId8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Oval 52"/>
          <p:cNvSpPr/>
          <p:nvPr/>
        </p:nvSpPr>
        <p:spPr>
          <a:xfrm>
            <a:off x="4588745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4588745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588745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4588745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215187" y="461336"/>
            <a:ext cx="4024669" cy="24622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229077" y="461461"/>
            <a:ext cx="4024669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1211470" y="1706677"/>
            <a:ext cx="4024669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1303128" y="470069"/>
            <a:ext cx="1267622" cy="24706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2601406" y="465168"/>
            <a:ext cx="1267622" cy="24706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3899204" y="471368"/>
            <a:ext cx="1267622" cy="24706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225360" y="458038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211469" y="1080282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205014" y="1700931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4" name="Rounded Rectangle 63"/>
          <p:cNvSpPr/>
          <p:nvPr/>
        </p:nvSpPr>
        <p:spPr>
          <a:xfrm>
            <a:off x="1213285" y="2323734"/>
            <a:ext cx="4024669" cy="6151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0696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2" grpId="0" animBg="1"/>
      <p:bldP spid="2" grpId="1" animBg="1"/>
      <p:bldP spid="34" grpId="0" animBg="1"/>
      <p:bldP spid="34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xmlns="" id="{F60136F9-4DE9-4820-BEF2-D2A04B063AD8}"/>
                  </a:ext>
                </a:extLst>
              </p:cNvPr>
              <p:cNvSpPr/>
              <p:nvPr/>
            </p:nvSpPr>
            <p:spPr>
              <a:xfrm>
                <a:off x="2244654" y="2204583"/>
                <a:ext cx="4572000" cy="304698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endParaRPr lang="en-GB" sz="32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32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9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18</a:t>
                </a:r>
              </a:p>
              <a:p>
                <a:pPr algn="ctr"/>
                <a:endParaRPr lang="en-GB" sz="32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 </a:t>
                </a:r>
                <a:r>
                  <a:rPr lang="en-GB" sz="32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5</a:t>
                </a:r>
              </a:p>
              <a:p>
                <a:pPr algn="ctr"/>
                <a:endParaRPr lang="en-GB" sz="32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32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16</a:t>
                </a:r>
                <a:r>
                  <a:rPr lang="en-GB" sz="32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  <a:endParaRPr lang="en-GB" sz="32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F60136F9-4DE9-4820-BEF2-D2A04B063AD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4654" y="2204583"/>
                <a:ext cx="4572000" cy="3046988"/>
              </a:xfrm>
              <a:prstGeom prst="rect">
                <a:avLst/>
              </a:prstGeom>
              <a:blipFill>
                <a:blip r:embed="rId5"/>
                <a:stretch>
                  <a:fillRect b="-581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244655" y="1653134"/>
                <a:ext cx="4572000" cy="5847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3</a:t>
                </a:r>
                <a:r>
                  <a:rPr lang="en-GB" sz="3200" dirty="0">
                    <a:latin typeface="Comic Sans MS" panose="030F0702030302020204" pitchFamily="66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12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4655" y="1653134"/>
                <a:ext cx="4572000" cy="584775"/>
              </a:xfrm>
              <a:prstGeom prst="rect">
                <a:avLst/>
              </a:prstGeom>
              <a:blipFill>
                <a:blip r:embed="rId6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4161431" y="1620402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221043" y="1698713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332147" y="2585228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5226895" y="3518437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3440048" y="4564230"/>
            <a:ext cx="502853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3391759" y="2636614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5286507" y="3569823"/>
            <a:ext cx="383627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3469853" y="4610427"/>
            <a:ext cx="443241" cy="666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0804" y="601803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5298927" y="7444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F640D2EC-EB25-4C15-8E78-E094DCBD03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2697" y="339721"/>
            <a:ext cx="385075" cy="5440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5B32EE5B-4EE9-4203-8D91-EE9FDB7B472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94707" y="375194"/>
            <a:ext cx="385075" cy="544015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6AF0C9A5-8903-424A-8F92-E32786420173}"/>
              </a:ext>
            </a:extLst>
          </p:cNvPr>
          <p:cNvSpPr/>
          <p:nvPr/>
        </p:nvSpPr>
        <p:spPr>
          <a:xfrm>
            <a:off x="910913" y="1720106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C25C9323-1B16-47EB-953A-330CE856CD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3907" y="540344"/>
            <a:ext cx="385075" cy="544015"/>
          </a:xfrm>
          <a:prstGeom prst="rect">
            <a:avLst/>
          </a:prstGeom>
        </p:spPr>
      </p:pic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xmlns="" id="{35D250D1-DA10-46D6-94DC-BA2032F492E0}"/>
              </a:ext>
            </a:extLst>
          </p:cNvPr>
          <p:cNvSpPr/>
          <p:nvPr/>
        </p:nvSpPr>
        <p:spPr>
          <a:xfrm>
            <a:off x="1423907" y="1722940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E0E9902C-B108-4B70-A37B-8278F23800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6444" y="210402"/>
            <a:ext cx="385075" cy="544015"/>
          </a:xfrm>
          <a:prstGeom prst="rect">
            <a:avLst/>
          </a:prstGeom>
        </p:spPr>
      </p:pic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xmlns="" id="{43E2A86D-8EEF-40FA-92E2-0E49C78A9563}"/>
              </a:ext>
            </a:extLst>
          </p:cNvPr>
          <p:cNvSpPr/>
          <p:nvPr/>
        </p:nvSpPr>
        <p:spPr>
          <a:xfrm>
            <a:off x="1941792" y="1722940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FEC43A2D-58D6-464B-A3AD-DD3BDF11A3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52117" y="268336"/>
            <a:ext cx="385075" cy="544015"/>
          </a:xfrm>
          <a:prstGeom prst="rect">
            <a:avLst/>
          </a:prstGeom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50E7AC44-9079-42EE-98FE-57AA0BF974CF}"/>
              </a:ext>
            </a:extLst>
          </p:cNvPr>
          <p:cNvSpPr/>
          <p:nvPr/>
        </p:nvSpPr>
        <p:spPr>
          <a:xfrm>
            <a:off x="2467343" y="1722940"/>
            <a:ext cx="453382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5FA2A449-4809-4809-A7F9-05F3FF0725F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0893" y="786697"/>
            <a:ext cx="385075" cy="54401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083943A0-DFEE-4A5A-9736-62F8E759A0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4287" y="919302"/>
            <a:ext cx="385075" cy="54401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3E5784DD-75F7-45CC-A87E-60F36AA02D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82706" y="630929"/>
            <a:ext cx="385075" cy="54401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B411B044-2880-4649-94F2-ED75340513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41505" y="611728"/>
            <a:ext cx="385075" cy="54401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087AB08A-26A5-44D5-9BC2-D8FAB4400C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0076" y="1174944"/>
            <a:ext cx="385075" cy="54401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FACC87E2-D8D5-4851-8785-95B2994BE0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41205" y="367303"/>
            <a:ext cx="385075" cy="54401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68A34239-4F27-472E-992A-C87C5D7B58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9922" y="962540"/>
            <a:ext cx="385075" cy="54401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285D4B89-B6AD-4B28-A36D-B4463844A4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02871" y="992863"/>
            <a:ext cx="385075" cy="54401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87E4B882-198A-4E9A-B89A-EFDF8AB8013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72057" y="521773"/>
            <a:ext cx="385075" cy="54401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9F4430F0-7F73-4B41-A66F-A4D5C7C2F9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49407" y="375194"/>
            <a:ext cx="385075" cy="54401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3512FF3A-9304-48E7-B01E-20B89D20976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4690" y="298551"/>
            <a:ext cx="385075" cy="544015"/>
          </a:xfrm>
          <a:prstGeom prst="rect">
            <a:avLst/>
          </a:prstGeom>
        </p:spPr>
      </p:pic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xmlns="" id="{0B26F963-DEA6-4863-B034-B68F647890CC}"/>
              </a:ext>
            </a:extLst>
          </p:cNvPr>
          <p:cNvSpPr/>
          <p:nvPr/>
        </p:nvSpPr>
        <p:spPr>
          <a:xfrm rot="5400000">
            <a:off x="6831624" y="1102286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0E19C73A-7062-4733-AB36-27227DFD0C5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94707" y="932694"/>
            <a:ext cx="385075" cy="54401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E724C4F2-9D4E-45BF-A9EA-61384EE0E7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03994" y="978244"/>
            <a:ext cx="385075" cy="54401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A459D264-1207-4CF2-A3B7-44893A43B0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66133" y="757122"/>
            <a:ext cx="385075" cy="54401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A779E6E5-A40B-4C48-8B33-5BDC8F3E5A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28749" y="721224"/>
            <a:ext cx="385075" cy="544015"/>
          </a:xfrm>
          <a:prstGeom prst="rect">
            <a:avLst/>
          </a:prstGeom>
        </p:spPr>
      </p:pic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xmlns="" id="{B0D1E549-9710-4FC9-B88D-D2B38BC2B89B}"/>
              </a:ext>
            </a:extLst>
          </p:cNvPr>
          <p:cNvSpPr/>
          <p:nvPr/>
        </p:nvSpPr>
        <p:spPr>
          <a:xfrm rot="5400000">
            <a:off x="6831624" y="1659786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DDEA9A6F-FB73-4F95-850E-E01777F765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99959" y="1138461"/>
            <a:ext cx="385075" cy="54401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xmlns="" id="{BFCA294D-7B16-4340-8C39-5BB29D3346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35885" y="690532"/>
            <a:ext cx="385075" cy="54401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AD663FD1-DA7E-4DAB-BE34-2BB4C94A864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58863" y="1163271"/>
            <a:ext cx="385075" cy="54401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55E05C28-B502-4248-9B1F-3E4F90F359A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9675" y="1104078"/>
            <a:ext cx="385075" cy="544015"/>
          </a:xfrm>
          <a:prstGeom prst="rect">
            <a:avLst/>
          </a:prstGeom>
        </p:spPr>
      </p:pic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xmlns="" id="{FF7CAF1D-0E08-4707-AD66-53E46B00CCFA}"/>
              </a:ext>
            </a:extLst>
          </p:cNvPr>
          <p:cNvSpPr/>
          <p:nvPr/>
        </p:nvSpPr>
        <p:spPr>
          <a:xfrm rot="5400000">
            <a:off x="6841080" y="2220987"/>
            <a:ext cx="502585" cy="173593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02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01093 0.2048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1023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0.01753 0.2231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1115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-0.00851 0.2159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07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-0.01511 0.2020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4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L 0.00347 0.2555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2778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1389 0.2178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" y="1088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148E-6 L 0.01007 0.2421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" y="12106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0.01736 0.2465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1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01302 0.2800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0" y="14005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03351 0.24282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1213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11111E-6 L -0.00504 0.27454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13727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1406 0.27083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2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8733 0.14537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58" y="7269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1349 0.19121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36" y="9560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4444E-6 L 0.09115 0.10996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49" y="5486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04549 0.07939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-0.03854 0.25116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" y="12546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0.00277 0.18564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9282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77556E-17 L 0.03958 0.2169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10833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0.00973 0.27199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1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-0.03454 0.36366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6" y="18171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01111 0.30301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15139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-0.08021 0.24792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12384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-0.08178 0.23958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97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"/>
                            </p:stCondLst>
                            <p:childTnLst>
                              <p:par>
                                <p:cTn id="18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00"/>
                            </p:stCondLst>
                            <p:childTnLst>
                              <p:par>
                                <p:cTn id="20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49" grpId="0" animBg="1"/>
      <p:bldP spid="65" grpId="0" animBg="1"/>
      <p:bldP spid="66" grpId="0" animBg="1"/>
      <p:bldP spid="67" grpId="0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2" grpId="0"/>
      <p:bldP spid="13" grpId="0" animBg="1"/>
      <p:bldP spid="13" grpId="1" animBg="1"/>
      <p:bldP spid="29" grpId="0" animBg="1"/>
      <p:bldP spid="29" grpId="1" animBg="1"/>
      <p:bldP spid="31" grpId="0" animBg="1"/>
      <p:bldP spid="31" grpId="1" animBg="1"/>
      <p:bldP spid="33" grpId="0" animBg="1"/>
      <p:bldP spid="33" grpId="1" animBg="1"/>
      <p:bldP spid="45" grpId="0" animBg="1"/>
      <p:bldP spid="52" grpId="0" animBg="1"/>
      <p:bldP spid="5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83125209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0|16.3|1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3.7|1|9.2|19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4.4|8.7|2|5.3|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9.6|0.9|5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23.4|8.1|11.7|5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5.2|6|6.8|17.5|1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5.5|2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.1|3.3|4.6|2.6|4.9|2|6.5|1.3|12.1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6.4|2.7|2.4|2.3|5.3|1.3|3.2|7.9|6.7|3|0.8|2|0.8|2.2|2.7|3.7|24.6|9.1|14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8B7CD3C-A3C2-454E-864B-BB252B54DD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15604</TotalTime>
  <Words>328</Words>
  <Application>Microsoft Office PowerPoint</Application>
  <PresentationFormat>On-screen Show (4:3)</PresentationFormat>
  <Paragraphs>113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Have a go at question  3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235</cp:revision>
  <dcterms:created xsi:type="dcterms:W3CDTF">2019-07-05T11:02:13Z</dcterms:created>
  <dcterms:modified xsi:type="dcterms:W3CDTF">2021-01-10T14:03:52Z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