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387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994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84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789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65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34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7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155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825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406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457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82CF-50D6-4273-A229-6A1FA34F42E7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240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6023" y="1122363"/>
            <a:ext cx="9831977" cy="584944"/>
          </a:xfrm>
        </p:spPr>
        <p:txBody>
          <a:bodyPr>
            <a:normAutofit fontScale="90000"/>
          </a:bodyPr>
          <a:lstStyle/>
          <a:p>
            <a:pPr algn="l"/>
            <a:r>
              <a:rPr lang="en-GB" sz="3300" dirty="0" smtClean="0"/>
              <a:t>MONDAY</a:t>
            </a:r>
            <a:r>
              <a:rPr lang="en-GB" dirty="0" smtClean="0"/>
              <a:t> 					</a:t>
            </a:r>
            <a:r>
              <a:rPr lang="en-GB" sz="3300" dirty="0"/>
              <a:t>TUESDAY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513" y="1707307"/>
            <a:ext cx="4963364" cy="40664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9967" y="1599661"/>
            <a:ext cx="4971204" cy="4281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484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MONDAY      TUESDAY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     TUESDAY </dc:title>
  <dc:creator>J Geals BTP</dc:creator>
  <cp:lastModifiedBy>J Geals BTP</cp:lastModifiedBy>
  <cp:revision>1</cp:revision>
  <dcterms:created xsi:type="dcterms:W3CDTF">2021-04-30T09:18:58Z</dcterms:created>
  <dcterms:modified xsi:type="dcterms:W3CDTF">2021-04-30T09:19:30Z</dcterms:modified>
</cp:coreProperties>
</file>