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2292" y="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491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870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506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161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9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06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273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881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000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02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848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BECE3-D341-4A3D-AF20-3B6FB89D2E2A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48E8-7F1A-42CD-BF97-B755DAC11D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4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0648" y="251520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u="sng" dirty="0">
                <a:latin typeface="Twinkl Cursive Looped" panose="02000000000000000000" pitchFamily="2" charset="0"/>
              </a:rPr>
              <a:t>Leaf by Sandra </a:t>
            </a:r>
            <a:r>
              <a:rPr lang="en-GB" sz="1400" b="1" u="sng" dirty="0" err="1">
                <a:latin typeface="Twinkl Cursive Looped" panose="02000000000000000000" pitchFamily="2" charset="0"/>
              </a:rPr>
              <a:t>Dieckmann</a:t>
            </a:r>
            <a:endParaRPr lang="en-GB" sz="1400" b="1" u="sng" dirty="0">
              <a:latin typeface="Twinkl Cursive Looped" panose="02000000000000000000" pitchFamily="2" charset="0"/>
            </a:endParaRPr>
          </a:p>
          <a:p>
            <a:r>
              <a:rPr lang="en-GB" sz="1400" dirty="0">
                <a:latin typeface="Twinkl Cursive Looped" panose="02000000000000000000" pitchFamily="2" charset="0"/>
              </a:rPr>
              <a:t>L.O. To answer questions about a story using evidence from the text and illustrations. </a:t>
            </a:r>
          </a:p>
        </p:txBody>
      </p:sp>
      <p:sp>
        <p:nvSpPr>
          <p:cNvPr id="6" name="Rectangle 5"/>
          <p:cNvSpPr/>
          <p:nvPr/>
        </p:nvSpPr>
        <p:spPr>
          <a:xfrm>
            <a:off x="260648" y="1036836"/>
            <a:ext cx="6264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0"/>
              </a:rPr>
              <a:t>Read the extract from the book below.</a:t>
            </a:r>
          </a:p>
          <a:p>
            <a:endParaRPr lang="en-GB" sz="1600" dirty="0">
              <a:latin typeface="Twinkl Cursive Looped" panose="02000000000000000000" pitchFamily="2" charset="0"/>
            </a:endParaRPr>
          </a:p>
          <a:p>
            <a:r>
              <a:rPr lang="en-GB" sz="1600" dirty="0">
                <a:latin typeface="Twinkl Cursive Looped" panose="02000000000000000000" pitchFamily="2" charset="0"/>
              </a:rPr>
              <a:t>Stomping around the forest, the creature collected leaves everyday. Big leaves and small leaves, round leaves and colourful ones. As he looked around the forest with a searching eye, the animals would flee in fear.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17656"/>
          <a:stretch/>
        </p:blipFill>
        <p:spPr>
          <a:xfrm>
            <a:off x="376064" y="2852718"/>
            <a:ext cx="6149280" cy="15752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0648" y="4644008"/>
            <a:ext cx="64087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1400" dirty="0">
                <a:latin typeface="Twinkl Cursive Looped" panose="02000000000000000000" pitchFamily="2" charset="0"/>
              </a:rPr>
              <a:t>What word is used to describe how Leaf moves?</a:t>
            </a:r>
          </a:p>
          <a:p>
            <a:endParaRPr lang="en-GB" sz="1400" dirty="0">
              <a:latin typeface="XCCW Joined 22a" pitchFamily="66" charset="0"/>
            </a:endParaRP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endParaRPr lang="en-GB" sz="1400" dirty="0">
              <a:latin typeface="XCCW Joined 22a" pitchFamily="66" charset="0"/>
            </a:endParaRPr>
          </a:p>
          <a:p>
            <a:endParaRPr lang="en-GB" sz="1400" dirty="0">
              <a:latin typeface="Twinkl Cursive Looped" panose="02000000000000000000" pitchFamily="2" charset="0"/>
            </a:endParaRPr>
          </a:p>
          <a:p>
            <a:r>
              <a:rPr lang="en-GB" sz="1400" dirty="0">
                <a:latin typeface="Twinkl Cursive Looped" panose="02000000000000000000" pitchFamily="2" charset="0"/>
              </a:rPr>
              <a:t>2. What adjectives (describing) words does the author use to describe the leaves?</a:t>
            </a: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pPr marL="342900" indent="-342900">
              <a:buAutoNum type="arabicPeriod"/>
            </a:pPr>
            <a:endParaRPr lang="en-GB" sz="1400" dirty="0">
              <a:latin typeface="XCCW Joined 22a" pitchFamily="66" charset="0"/>
            </a:endParaRPr>
          </a:p>
          <a:p>
            <a:endParaRPr lang="en-GB" sz="1400" dirty="0">
              <a:latin typeface="XCCW Joined 22a" pitchFamily="66" charset="0"/>
            </a:endParaRPr>
          </a:p>
          <a:p>
            <a:r>
              <a:rPr lang="en-GB" sz="1400" dirty="0">
                <a:latin typeface="Twinkl Cursive Looped" panose="02000000000000000000" pitchFamily="2" charset="0"/>
              </a:rPr>
              <a:t>3.How do you think Leaf felt when the animals ran away from him? Can you explain why?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18356" y="5220072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0648" y="6804248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0648" y="6444208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18356" y="8388424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32656" y="7956376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1147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119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Twinkl Cursive Looped</vt:lpstr>
      <vt:lpstr>XCCW Joined 22a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4</cp:revision>
  <dcterms:created xsi:type="dcterms:W3CDTF">2021-05-15T21:20:28Z</dcterms:created>
  <dcterms:modified xsi:type="dcterms:W3CDTF">2021-05-16T14:31:35Z</dcterms:modified>
</cp:coreProperties>
</file>