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85" r:id="rId4"/>
    <p:sldId id="264" r:id="rId5"/>
    <p:sldId id="286" r:id="rId6"/>
    <p:sldId id="288" r:id="rId7"/>
    <p:sldId id="289" r:id="rId8"/>
    <p:sldId id="290" r:id="rId9"/>
    <p:sldId id="292" r:id="rId10"/>
    <p:sldId id="293" r:id="rId11"/>
    <p:sldId id="294" r:id="rId12"/>
    <p:sldId id="29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FFFFFF"/>
    <a:srgbClr val="E6236A"/>
    <a:srgbClr val="32B3A2"/>
    <a:srgbClr val="18A0DB"/>
    <a:srgbClr val="DE1E5A"/>
    <a:srgbClr val="BC0105"/>
    <a:srgbClr val="4DB1E3"/>
    <a:srgbClr val="80C1EB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9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42" y="54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2/planit-maths-primary-teaching-resources-year-2-number---addition-and-subtraction/planit-maths-primary-teaching-resources-year-2-number---addition-and-subtraction-solve-problems-with-addition-and-subtraction-applying-their-increasing-knowledge-of-mental-and-written-methods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2/planit-maths-primary-teaching-resources-year-2-number---addition-and-subtraction/planit-maths-primary-teaching-resources-year-2-number---addition-and-subtraction-solve-problems-with-addition-and-subtraction-applying-their-increasing-knowledge-of-mental-and-written-metho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403C38-4983-4C6E-9D34-AAE2AA7E5C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8DED3F44-60B5-449F-9192-6545F8F8D3FA}"/>
              </a:ext>
            </a:extLst>
          </p:cNvPr>
          <p:cNvSpPr/>
          <p:nvPr userDrawn="1"/>
        </p:nvSpPr>
        <p:spPr>
          <a:xfrm>
            <a:off x="4073236" y="5426846"/>
            <a:ext cx="1014153" cy="8229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213322-5E1D-4DC2-A0AC-FDC93ABEA3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36ED09C2-5369-45C8-B9DF-CCF90453D2D2}"/>
              </a:ext>
            </a:extLst>
          </p:cNvPr>
          <p:cNvSpPr/>
          <p:nvPr userDrawn="1"/>
        </p:nvSpPr>
        <p:spPr>
          <a:xfrm>
            <a:off x="4137660" y="2992582"/>
            <a:ext cx="949729" cy="8229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7DE960-90F1-434E-BB7D-4B03967CDDB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6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8.png"/><Relationship Id="rId9" Type="http://schemas.openxmlformats.org/officeDocument/2006/relationships/image" Target="../media/image11.png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image" Target="../media/image16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11" Type="http://schemas.openxmlformats.org/officeDocument/2006/relationships/image" Target="../media/image25.png"/><Relationship Id="rId5" Type="http://schemas.openxmlformats.org/officeDocument/2006/relationships/image" Target="../media/image17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19" Type="http://schemas.openxmlformats.org/officeDocument/2006/relationships/image" Target="../media/image11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37.png"/><Relationship Id="rId10" Type="http://schemas.openxmlformats.org/officeDocument/2006/relationships/image" Target="../media/image9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32.png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52.png"/><Relationship Id="rId10" Type="http://schemas.openxmlformats.org/officeDocument/2006/relationships/image" Target="../media/image56.png"/><Relationship Id="rId4" Type="http://schemas.openxmlformats.org/officeDocument/2006/relationships/image" Target="../media/image51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To solve two-step problems involving addition and subtraction.</a:t>
            </a:r>
            <a:endParaRPr lang="en-GB" dirty="0">
              <a:latin typeface="+mn-lt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I can solve problems by adding.</a:t>
            </a:r>
          </a:p>
          <a:p>
            <a:r>
              <a:rPr lang="en-US" dirty="0">
                <a:latin typeface="+mn-lt"/>
              </a:rPr>
              <a:t>I can solve problems by subtracting.</a:t>
            </a:r>
          </a:p>
          <a:p>
            <a:r>
              <a:rPr lang="en-US" dirty="0">
                <a:latin typeface="+mn-lt"/>
              </a:rPr>
              <a:t>I can use objects, pictures and models to help me solve problems.</a:t>
            </a:r>
          </a:p>
          <a:p>
            <a:r>
              <a:rPr lang="en-US" dirty="0">
                <a:latin typeface="+mn-lt"/>
              </a:rPr>
              <a:t>I can solve two-step problems by adding and subtracting.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3B6633-7729-4F68-A54E-E4A1FADF7536}"/>
              </a:ext>
            </a:extLst>
          </p:cNvPr>
          <p:cNvSpPr/>
          <p:nvPr/>
        </p:nvSpPr>
        <p:spPr>
          <a:xfrm>
            <a:off x="576262" y="2386598"/>
            <a:ext cx="7991475" cy="39221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Rounded Rectangle 25">
            <a:extLst>
              <a:ext uri="{FF2B5EF4-FFF2-40B4-BE49-F238E27FC236}">
                <a16:creationId xmlns:a16="http://schemas.microsoft.com/office/drawing/2014/main" id="{BDE8BAA0-651B-45D4-97C9-5C3F6606C1D5}"/>
              </a:ext>
            </a:extLst>
          </p:cNvPr>
          <p:cNvSpPr/>
          <p:nvPr/>
        </p:nvSpPr>
        <p:spPr>
          <a:xfrm>
            <a:off x="576262" y="1521116"/>
            <a:ext cx="7991475" cy="101613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Choose 2 numbers on the grid that you could add or subtract from each other to make the target number. If it is correct, </a:t>
            </a:r>
            <a:r>
              <a:rPr lang="en-US" dirty="0" err="1">
                <a:solidFill>
                  <a:schemeClr val="tx1"/>
                </a:solidFill>
              </a:rPr>
              <a:t>colour</a:t>
            </a:r>
            <a:r>
              <a:rPr lang="en-US" dirty="0">
                <a:solidFill>
                  <a:schemeClr val="tx1"/>
                </a:solidFill>
              </a:rPr>
              <a:t>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them in your team </a:t>
            </a:r>
            <a:r>
              <a:rPr lang="en-US" dirty="0" err="1">
                <a:solidFill>
                  <a:schemeClr val="tx1"/>
                </a:solidFill>
              </a:rPr>
              <a:t>colour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73589C54-CE02-40F1-8AB0-59FC4A0FA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ounded Rectangular Callout 11">
            <a:extLst>
              <a:ext uri="{FF2B5EF4-FFF2-40B4-BE49-F238E27FC236}">
                <a16:creationId xmlns:a16="http://schemas.microsoft.com/office/drawing/2014/main" id="{66A84F1A-E317-470A-ADA5-8F4FD8642CFA}"/>
              </a:ext>
            </a:extLst>
          </p:cNvPr>
          <p:cNvSpPr/>
          <p:nvPr/>
        </p:nvSpPr>
        <p:spPr>
          <a:xfrm>
            <a:off x="2794429" y="3197767"/>
            <a:ext cx="2981863" cy="1279525"/>
          </a:xfrm>
          <a:prstGeom prst="wedgeRoundRectCallout">
            <a:avLst>
              <a:gd name="adj1" fmla="val 65948"/>
              <a:gd name="adj2" fmla="val 863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team to connect 4 numbers in a row, column or diagonally wins the game.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B19BEA6-1010-4E22-97F0-5E10BB282864}"/>
              </a:ext>
            </a:extLst>
          </p:cNvPr>
          <p:cNvSpPr/>
          <p:nvPr/>
        </p:nvSpPr>
        <p:spPr>
          <a:xfrm>
            <a:off x="576262" y="552895"/>
            <a:ext cx="804577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/>
              <a:t>Remember It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795CFB7-FD82-4C65-B4E8-26896250A51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79" y="4771571"/>
            <a:ext cx="293239" cy="2785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B186D78-8A6A-4B7B-8034-1C0DE2786DC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109" y="5850830"/>
            <a:ext cx="293239" cy="2785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43CA9A3-6D17-441C-B27B-E3178F241F4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62" y="3096362"/>
            <a:ext cx="754735" cy="71682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BD58062-EB6B-41AD-AC75-F067E80750A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90" y="5471108"/>
            <a:ext cx="293239" cy="278508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FCD38A3-646F-48C8-9D78-8D366E8FFC58}"/>
              </a:ext>
            </a:extLst>
          </p:cNvPr>
          <p:cNvGrpSpPr/>
          <p:nvPr/>
        </p:nvGrpSpPr>
        <p:grpSpPr>
          <a:xfrm>
            <a:off x="5371910" y="2462226"/>
            <a:ext cx="3111937" cy="3717044"/>
            <a:chOff x="5806798" y="2765724"/>
            <a:chExt cx="2760939" cy="343332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68D6FC2C-B66E-4BA3-980F-3E6110A1AF8C}"/>
                </a:ext>
              </a:extLst>
            </p:cNvPr>
            <p:cNvGrpSpPr/>
            <p:nvPr/>
          </p:nvGrpSpPr>
          <p:grpSpPr>
            <a:xfrm>
              <a:off x="6904139" y="3151734"/>
              <a:ext cx="559524" cy="260488"/>
              <a:chOff x="6904139" y="3151734"/>
              <a:chExt cx="559524" cy="260488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149971A1-D5FD-42F6-ACD3-A7FC046C072E}"/>
                  </a:ext>
                </a:extLst>
              </p:cNvPr>
              <p:cNvSpPr/>
              <p:nvPr/>
            </p:nvSpPr>
            <p:spPr>
              <a:xfrm>
                <a:off x="6904139" y="3151734"/>
                <a:ext cx="243281" cy="2604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43B9310C-D4B2-4F51-8848-32A7A9E6A00E}"/>
                  </a:ext>
                </a:extLst>
              </p:cNvPr>
              <p:cNvSpPr/>
              <p:nvPr/>
            </p:nvSpPr>
            <p:spPr>
              <a:xfrm>
                <a:off x="7220382" y="3151734"/>
                <a:ext cx="243281" cy="2604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866D6DA-6BE4-483E-9293-0F6F20B3E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6798" y="2765724"/>
              <a:ext cx="2760939" cy="34333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515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617844B-BEF3-42F9-A663-FFF64363345A}"/>
              </a:ext>
            </a:extLst>
          </p:cNvPr>
          <p:cNvSpPr/>
          <p:nvPr/>
        </p:nvSpPr>
        <p:spPr>
          <a:xfrm>
            <a:off x="576263" y="1473061"/>
            <a:ext cx="7991475" cy="483566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12">
            <a:extLst>
              <a:ext uri="{FF2B5EF4-FFF2-40B4-BE49-F238E27FC236}">
                <a16:creationId xmlns:a16="http://schemas.microsoft.com/office/drawing/2014/main" id="{F0129309-4B87-4CD9-A849-AA1F390585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quare 1">
            <a:extLst>
              <a:ext uri="{FF2B5EF4-FFF2-40B4-BE49-F238E27FC236}">
                <a16:creationId xmlns:a16="http://schemas.microsoft.com/office/drawing/2014/main" id="{E91ACC8B-68C0-4A6D-96D9-71F236FB2FC1}"/>
              </a:ext>
            </a:extLst>
          </p:cNvPr>
          <p:cNvSpPr/>
          <p:nvPr/>
        </p:nvSpPr>
        <p:spPr>
          <a:xfrm>
            <a:off x="755649" y="2409687"/>
            <a:ext cx="757237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square 2">
            <a:extLst>
              <a:ext uri="{FF2B5EF4-FFF2-40B4-BE49-F238E27FC236}">
                <a16:creationId xmlns:a16="http://schemas.microsoft.com/office/drawing/2014/main" id="{0D249CEA-5C7C-4F69-B0BD-C28BF5B6685F}"/>
              </a:ext>
            </a:extLst>
          </p:cNvPr>
          <p:cNvSpPr/>
          <p:nvPr/>
        </p:nvSpPr>
        <p:spPr>
          <a:xfrm>
            <a:off x="1512886" y="2409687"/>
            <a:ext cx="758825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26" name="square 3">
            <a:extLst>
              <a:ext uri="{FF2B5EF4-FFF2-40B4-BE49-F238E27FC236}">
                <a16:creationId xmlns:a16="http://schemas.microsoft.com/office/drawing/2014/main" id="{CA53A50F-714F-4485-91CE-E503A8CB3F29}"/>
              </a:ext>
            </a:extLst>
          </p:cNvPr>
          <p:cNvSpPr/>
          <p:nvPr/>
        </p:nvSpPr>
        <p:spPr>
          <a:xfrm>
            <a:off x="2271711" y="2409687"/>
            <a:ext cx="757238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7" name="square 4">
            <a:extLst>
              <a:ext uri="{FF2B5EF4-FFF2-40B4-BE49-F238E27FC236}">
                <a16:creationId xmlns:a16="http://schemas.microsoft.com/office/drawing/2014/main" id="{227AA7FB-6E6A-4C02-AC08-7A1153637B2D}"/>
              </a:ext>
            </a:extLst>
          </p:cNvPr>
          <p:cNvSpPr/>
          <p:nvPr/>
        </p:nvSpPr>
        <p:spPr>
          <a:xfrm>
            <a:off x="3028949" y="2409687"/>
            <a:ext cx="758825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8" name="square 5">
            <a:extLst>
              <a:ext uri="{FF2B5EF4-FFF2-40B4-BE49-F238E27FC236}">
                <a16:creationId xmlns:a16="http://schemas.microsoft.com/office/drawing/2014/main" id="{AC323249-E90F-445E-B0A1-E1D32FA7AE59}"/>
              </a:ext>
            </a:extLst>
          </p:cNvPr>
          <p:cNvSpPr/>
          <p:nvPr/>
        </p:nvSpPr>
        <p:spPr>
          <a:xfrm>
            <a:off x="3787774" y="2409687"/>
            <a:ext cx="757237" cy="758825"/>
          </a:xfrm>
          <a:prstGeom prst="rect">
            <a:avLst/>
          </a:prstGeom>
          <a:solidFill>
            <a:srgbClr val="87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9" name="square 6">
            <a:extLst>
              <a:ext uri="{FF2B5EF4-FFF2-40B4-BE49-F238E27FC236}">
                <a16:creationId xmlns:a16="http://schemas.microsoft.com/office/drawing/2014/main" id="{3E4B35C9-22EC-4EDB-80E1-9C2135B8C922}"/>
              </a:ext>
            </a:extLst>
          </p:cNvPr>
          <p:cNvSpPr/>
          <p:nvPr/>
        </p:nvSpPr>
        <p:spPr>
          <a:xfrm>
            <a:off x="755649" y="3168512"/>
            <a:ext cx="757237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0" name="square 7">
            <a:extLst>
              <a:ext uri="{FF2B5EF4-FFF2-40B4-BE49-F238E27FC236}">
                <a16:creationId xmlns:a16="http://schemas.microsoft.com/office/drawing/2014/main" id="{B931266F-7A3C-476D-BDCA-95D555D58E66}"/>
              </a:ext>
            </a:extLst>
          </p:cNvPr>
          <p:cNvSpPr/>
          <p:nvPr/>
        </p:nvSpPr>
        <p:spPr>
          <a:xfrm>
            <a:off x="1512886" y="3168512"/>
            <a:ext cx="758825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1" name="square 8">
            <a:extLst>
              <a:ext uri="{FF2B5EF4-FFF2-40B4-BE49-F238E27FC236}">
                <a16:creationId xmlns:a16="http://schemas.microsoft.com/office/drawing/2014/main" id="{F5132106-8367-43B7-B954-69615C526A0A}"/>
              </a:ext>
            </a:extLst>
          </p:cNvPr>
          <p:cNvSpPr/>
          <p:nvPr/>
        </p:nvSpPr>
        <p:spPr>
          <a:xfrm>
            <a:off x="2271711" y="3168512"/>
            <a:ext cx="757238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32" name="square 9">
            <a:extLst>
              <a:ext uri="{FF2B5EF4-FFF2-40B4-BE49-F238E27FC236}">
                <a16:creationId xmlns:a16="http://schemas.microsoft.com/office/drawing/2014/main" id="{F1699F22-D06D-484C-B429-D6695262FAA9}"/>
              </a:ext>
            </a:extLst>
          </p:cNvPr>
          <p:cNvSpPr/>
          <p:nvPr/>
        </p:nvSpPr>
        <p:spPr>
          <a:xfrm>
            <a:off x="3028949" y="3168512"/>
            <a:ext cx="758825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3" name="square 10">
            <a:extLst>
              <a:ext uri="{FF2B5EF4-FFF2-40B4-BE49-F238E27FC236}">
                <a16:creationId xmlns:a16="http://schemas.microsoft.com/office/drawing/2014/main" id="{5B0DC282-7883-40EA-A717-7FE83C2A2F5B}"/>
              </a:ext>
            </a:extLst>
          </p:cNvPr>
          <p:cNvSpPr/>
          <p:nvPr/>
        </p:nvSpPr>
        <p:spPr>
          <a:xfrm>
            <a:off x="3787774" y="3168512"/>
            <a:ext cx="757237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34" name="square 11">
            <a:extLst>
              <a:ext uri="{FF2B5EF4-FFF2-40B4-BE49-F238E27FC236}">
                <a16:creationId xmlns:a16="http://schemas.microsoft.com/office/drawing/2014/main" id="{62C49BD9-0BE2-4829-A0B7-21F48CFB956D}"/>
              </a:ext>
            </a:extLst>
          </p:cNvPr>
          <p:cNvSpPr/>
          <p:nvPr/>
        </p:nvSpPr>
        <p:spPr>
          <a:xfrm>
            <a:off x="755649" y="3925749"/>
            <a:ext cx="757237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35" name="square 12">
            <a:extLst>
              <a:ext uri="{FF2B5EF4-FFF2-40B4-BE49-F238E27FC236}">
                <a16:creationId xmlns:a16="http://schemas.microsoft.com/office/drawing/2014/main" id="{001DA748-890B-438E-8C0C-E72E90D9A50F}"/>
              </a:ext>
            </a:extLst>
          </p:cNvPr>
          <p:cNvSpPr/>
          <p:nvPr/>
        </p:nvSpPr>
        <p:spPr>
          <a:xfrm>
            <a:off x="1512886" y="3925749"/>
            <a:ext cx="758825" cy="758825"/>
          </a:xfrm>
          <a:prstGeom prst="rect">
            <a:avLst/>
          </a:prstGeom>
          <a:solidFill>
            <a:srgbClr val="87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36" name="square 13">
            <a:extLst>
              <a:ext uri="{FF2B5EF4-FFF2-40B4-BE49-F238E27FC236}">
                <a16:creationId xmlns:a16="http://schemas.microsoft.com/office/drawing/2014/main" id="{E08152DD-5375-4194-B283-86F404FEB519}"/>
              </a:ext>
            </a:extLst>
          </p:cNvPr>
          <p:cNvSpPr/>
          <p:nvPr/>
        </p:nvSpPr>
        <p:spPr>
          <a:xfrm>
            <a:off x="2271711" y="3925749"/>
            <a:ext cx="757238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37" name="square 14">
            <a:extLst>
              <a:ext uri="{FF2B5EF4-FFF2-40B4-BE49-F238E27FC236}">
                <a16:creationId xmlns:a16="http://schemas.microsoft.com/office/drawing/2014/main" id="{DED939DF-F13B-46E4-A1FD-3938D750E458}"/>
              </a:ext>
            </a:extLst>
          </p:cNvPr>
          <p:cNvSpPr/>
          <p:nvPr/>
        </p:nvSpPr>
        <p:spPr>
          <a:xfrm>
            <a:off x="3028949" y="3925749"/>
            <a:ext cx="758825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8" name="square 15">
            <a:extLst>
              <a:ext uri="{FF2B5EF4-FFF2-40B4-BE49-F238E27FC236}">
                <a16:creationId xmlns:a16="http://schemas.microsoft.com/office/drawing/2014/main" id="{BFBA3995-0336-4831-BDF7-8E19C0F1E63A}"/>
              </a:ext>
            </a:extLst>
          </p:cNvPr>
          <p:cNvSpPr/>
          <p:nvPr/>
        </p:nvSpPr>
        <p:spPr>
          <a:xfrm>
            <a:off x="3787774" y="3925749"/>
            <a:ext cx="757237" cy="758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9" name="square 16">
            <a:extLst>
              <a:ext uri="{FF2B5EF4-FFF2-40B4-BE49-F238E27FC236}">
                <a16:creationId xmlns:a16="http://schemas.microsoft.com/office/drawing/2014/main" id="{F30D3E9A-54CB-4ADA-AC0D-777CDAA66D2E}"/>
              </a:ext>
            </a:extLst>
          </p:cNvPr>
          <p:cNvSpPr/>
          <p:nvPr/>
        </p:nvSpPr>
        <p:spPr>
          <a:xfrm>
            <a:off x="755649" y="4684574"/>
            <a:ext cx="757237" cy="7572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40" name="square 17">
            <a:extLst>
              <a:ext uri="{FF2B5EF4-FFF2-40B4-BE49-F238E27FC236}">
                <a16:creationId xmlns:a16="http://schemas.microsoft.com/office/drawing/2014/main" id="{4417C23A-4BF5-47CC-8FDB-4F377BD3B7D3}"/>
              </a:ext>
            </a:extLst>
          </p:cNvPr>
          <p:cNvSpPr/>
          <p:nvPr/>
        </p:nvSpPr>
        <p:spPr>
          <a:xfrm>
            <a:off x="1512886" y="4684574"/>
            <a:ext cx="758825" cy="7572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41" name="square 18">
            <a:extLst>
              <a:ext uri="{FF2B5EF4-FFF2-40B4-BE49-F238E27FC236}">
                <a16:creationId xmlns:a16="http://schemas.microsoft.com/office/drawing/2014/main" id="{B6F1CD5F-1CDD-4833-B3C2-827AA4C10D19}"/>
              </a:ext>
            </a:extLst>
          </p:cNvPr>
          <p:cNvSpPr/>
          <p:nvPr/>
        </p:nvSpPr>
        <p:spPr>
          <a:xfrm>
            <a:off x="2271711" y="4684574"/>
            <a:ext cx="757238" cy="7572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42" name="square 19">
            <a:extLst>
              <a:ext uri="{FF2B5EF4-FFF2-40B4-BE49-F238E27FC236}">
                <a16:creationId xmlns:a16="http://schemas.microsoft.com/office/drawing/2014/main" id="{B20AFA8C-F088-4D66-8A66-C0361CF8407E}"/>
              </a:ext>
            </a:extLst>
          </p:cNvPr>
          <p:cNvSpPr/>
          <p:nvPr/>
        </p:nvSpPr>
        <p:spPr>
          <a:xfrm>
            <a:off x="3028949" y="4684574"/>
            <a:ext cx="758825" cy="7572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43" name="square 20">
            <a:extLst>
              <a:ext uri="{FF2B5EF4-FFF2-40B4-BE49-F238E27FC236}">
                <a16:creationId xmlns:a16="http://schemas.microsoft.com/office/drawing/2014/main" id="{FA371813-3BAE-4591-8BA9-6B720D991168}"/>
              </a:ext>
            </a:extLst>
          </p:cNvPr>
          <p:cNvSpPr/>
          <p:nvPr/>
        </p:nvSpPr>
        <p:spPr>
          <a:xfrm>
            <a:off x="3787774" y="4684574"/>
            <a:ext cx="757237" cy="7572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44" name="square 21">
            <a:extLst>
              <a:ext uri="{FF2B5EF4-FFF2-40B4-BE49-F238E27FC236}">
                <a16:creationId xmlns:a16="http://schemas.microsoft.com/office/drawing/2014/main" id="{445123AF-BE5D-452D-B9F3-CB62F0991224}"/>
              </a:ext>
            </a:extLst>
          </p:cNvPr>
          <p:cNvSpPr/>
          <p:nvPr/>
        </p:nvSpPr>
        <p:spPr>
          <a:xfrm>
            <a:off x="755649" y="5441812"/>
            <a:ext cx="757237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45" name="square 22">
            <a:extLst>
              <a:ext uri="{FF2B5EF4-FFF2-40B4-BE49-F238E27FC236}">
                <a16:creationId xmlns:a16="http://schemas.microsoft.com/office/drawing/2014/main" id="{92B4572E-2D7A-4F06-9BF9-1397E6EF9BCB}"/>
              </a:ext>
            </a:extLst>
          </p:cNvPr>
          <p:cNvSpPr/>
          <p:nvPr/>
        </p:nvSpPr>
        <p:spPr>
          <a:xfrm>
            <a:off x="1512886" y="5441812"/>
            <a:ext cx="758825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6" name="square 23">
            <a:extLst>
              <a:ext uri="{FF2B5EF4-FFF2-40B4-BE49-F238E27FC236}">
                <a16:creationId xmlns:a16="http://schemas.microsoft.com/office/drawing/2014/main" id="{C8A7A10A-6309-4ED2-8914-63BA8978EA21}"/>
              </a:ext>
            </a:extLst>
          </p:cNvPr>
          <p:cNvSpPr/>
          <p:nvPr/>
        </p:nvSpPr>
        <p:spPr>
          <a:xfrm>
            <a:off x="2271711" y="5441812"/>
            <a:ext cx="757238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7" name="square 24">
            <a:extLst>
              <a:ext uri="{FF2B5EF4-FFF2-40B4-BE49-F238E27FC236}">
                <a16:creationId xmlns:a16="http://schemas.microsoft.com/office/drawing/2014/main" id="{525802D7-B649-4BBE-A185-FEFFD8B60A5B}"/>
              </a:ext>
            </a:extLst>
          </p:cNvPr>
          <p:cNvSpPr/>
          <p:nvPr/>
        </p:nvSpPr>
        <p:spPr>
          <a:xfrm>
            <a:off x="3028949" y="5441812"/>
            <a:ext cx="758825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48" name="square 25">
            <a:extLst>
              <a:ext uri="{FF2B5EF4-FFF2-40B4-BE49-F238E27FC236}">
                <a16:creationId xmlns:a16="http://schemas.microsoft.com/office/drawing/2014/main" id="{2C1B481D-154F-4482-B427-FC35CC3EA019}"/>
              </a:ext>
            </a:extLst>
          </p:cNvPr>
          <p:cNvSpPr/>
          <p:nvPr/>
        </p:nvSpPr>
        <p:spPr>
          <a:xfrm>
            <a:off x="3787774" y="5441812"/>
            <a:ext cx="757237" cy="757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50" name="Rounded Rectangular Callout 36">
            <a:extLst>
              <a:ext uri="{FF2B5EF4-FFF2-40B4-BE49-F238E27FC236}">
                <a16:creationId xmlns:a16="http://schemas.microsoft.com/office/drawing/2014/main" id="{496A8D88-E206-4D39-B956-83E33D92319B}"/>
              </a:ext>
            </a:extLst>
          </p:cNvPr>
          <p:cNvSpPr/>
          <p:nvPr/>
        </p:nvSpPr>
        <p:spPr>
          <a:xfrm>
            <a:off x="4674177" y="1612998"/>
            <a:ext cx="1882197" cy="981076"/>
          </a:xfrm>
          <a:prstGeom prst="wedgeRoundRectCallout">
            <a:avLst>
              <a:gd name="adj1" fmla="val -1006"/>
              <a:gd name="adj2" fmla="val 7109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18 + 2 = 20 so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 can colour them in.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5262A4-F737-4712-BFE1-DF46ED45B6D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020" y="337550"/>
            <a:ext cx="3230023" cy="2283999"/>
          </a:xfrm>
          <a:prstGeom prst="rect">
            <a:avLst/>
          </a:prstGeom>
        </p:spPr>
      </p:pic>
      <p:sp>
        <p:nvSpPr>
          <p:cNvPr id="52" name="Rounded Rectangle 2">
            <a:extLst>
              <a:ext uri="{FF2B5EF4-FFF2-40B4-BE49-F238E27FC236}">
                <a16:creationId xmlns:a16="http://schemas.microsoft.com/office/drawing/2014/main" id="{652D34B9-591E-4DC6-9555-72225B95D5C1}"/>
              </a:ext>
            </a:extLst>
          </p:cNvPr>
          <p:cNvSpPr/>
          <p:nvPr/>
        </p:nvSpPr>
        <p:spPr>
          <a:xfrm>
            <a:off x="4713641" y="3689820"/>
            <a:ext cx="1720063" cy="214188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Click once in a square to turn it green, twice for yellow and a third time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to cancel.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9CAD12B-47F5-4C2B-BD6D-846F577525B9}"/>
              </a:ext>
            </a:extLst>
          </p:cNvPr>
          <p:cNvSpPr/>
          <p:nvPr/>
        </p:nvSpPr>
        <p:spPr>
          <a:xfrm>
            <a:off x="989334" y="552895"/>
            <a:ext cx="76326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/>
              <a:t>Remember It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05DB3EE9-3B5C-402C-967B-7432DCAC0B8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084" y="1802120"/>
            <a:ext cx="293239" cy="27850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0655306-C695-4DA8-BFA5-8BAE614397C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111" y="1662866"/>
            <a:ext cx="293239" cy="27850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2E53861-4E4E-4142-8BFF-814C7F18247A}"/>
              </a:ext>
            </a:extLst>
          </p:cNvPr>
          <p:cNvGrpSpPr/>
          <p:nvPr/>
        </p:nvGrpSpPr>
        <p:grpSpPr>
          <a:xfrm>
            <a:off x="5791636" y="2696013"/>
            <a:ext cx="2760939" cy="3433325"/>
            <a:chOff x="5806798" y="2765724"/>
            <a:chExt cx="2760939" cy="3433325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389BEAB-38E4-4F7A-B89C-784973C7E91C}"/>
                </a:ext>
              </a:extLst>
            </p:cNvPr>
            <p:cNvGrpSpPr/>
            <p:nvPr/>
          </p:nvGrpSpPr>
          <p:grpSpPr>
            <a:xfrm>
              <a:off x="6904139" y="3151734"/>
              <a:ext cx="559524" cy="260488"/>
              <a:chOff x="6904139" y="3151734"/>
              <a:chExt cx="559524" cy="260488"/>
            </a:xfrm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8673138D-B3B7-4B2C-B7EE-FF6BA6EC851A}"/>
                  </a:ext>
                </a:extLst>
              </p:cNvPr>
              <p:cNvSpPr/>
              <p:nvPr/>
            </p:nvSpPr>
            <p:spPr>
              <a:xfrm>
                <a:off x="6904139" y="3151734"/>
                <a:ext cx="243281" cy="2604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73D9785A-9EF9-4426-84C7-E2AF6AA662E9}"/>
                  </a:ext>
                </a:extLst>
              </p:cNvPr>
              <p:cNvSpPr/>
              <p:nvPr/>
            </p:nvSpPr>
            <p:spPr>
              <a:xfrm>
                <a:off x="7220382" y="3151734"/>
                <a:ext cx="243281" cy="2604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3C667FFB-7715-44FB-935D-E2951508B0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6798" y="2765724"/>
              <a:ext cx="2760939" cy="34333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2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6" fill="hold">
                      <p:stCondLst>
                        <p:cond delay="0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6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4" fill="hold">
                      <p:stCondLst>
                        <p:cond delay="0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9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2" fill="hold">
                      <p:stCondLst>
                        <p:cond delay="0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1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2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1" fill="hold">
                      <p:stCondLst>
                        <p:cond delay="0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3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0" fill="hold">
                      <p:stCondLst>
                        <p:cond delay="0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5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B300CB-DEB1-46FE-B344-EC6AB3677D9F}"/>
              </a:ext>
            </a:extLst>
          </p:cNvPr>
          <p:cNvSpPr/>
          <p:nvPr/>
        </p:nvSpPr>
        <p:spPr>
          <a:xfrm>
            <a:off x="576263" y="1473061"/>
            <a:ext cx="7991475" cy="483566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" name="Picture 12">
            <a:extLst>
              <a:ext uri="{FF2B5EF4-FFF2-40B4-BE49-F238E27FC236}">
                <a16:creationId xmlns:a16="http://schemas.microsoft.com/office/drawing/2014/main" id="{481D3FF0-188D-4091-AD2F-634A44788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ular Callout 36">
            <a:extLst>
              <a:ext uri="{FF2B5EF4-FFF2-40B4-BE49-F238E27FC236}">
                <a16:creationId xmlns:a16="http://schemas.microsoft.com/office/drawing/2014/main" id="{D5DAF505-14CF-4E51-869D-2271D667F68B}"/>
              </a:ext>
            </a:extLst>
          </p:cNvPr>
          <p:cNvSpPr/>
          <p:nvPr/>
        </p:nvSpPr>
        <p:spPr>
          <a:xfrm>
            <a:off x="5303156" y="1633885"/>
            <a:ext cx="2279501" cy="906394"/>
          </a:xfrm>
          <a:prstGeom prst="wedgeRoundRectCallout">
            <a:avLst>
              <a:gd name="adj1" fmla="val -1006"/>
              <a:gd name="adj2" fmla="val 7109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 + 17 = 20 so I can colour them in.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481628-C216-41FD-BC13-9B85EA84FD82}"/>
              </a:ext>
            </a:extLst>
          </p:cNvPr>
          <p:cNvSpPr/>
          <p:nvPr/>
        </p:nvSpPr>
        <p:spPr>
          <a:xfrm>
            <a:off x="747067" y="2481263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A75B911-5035-4760-A0B3-1D95BAB57AD3}"/>
              </a:ext>
            </a:extLst>
          </p:cNvPr>
          <p:cNvSpPr/>
          <p:nvPr/>
        </p:nvSpPr>
        <p:spPr>
          <a:xfrm>
            <a:off x="1355080" y="2481263"/>
            <a:ext cx="609600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22C812A-14A7-45A8-82C7-0A513E9894B3}"/>
              </a:ext>
            </a:extLst>
          </p:cNvPr>
          <p:cNvSpPr/>
          <p:nvPr/>
        </p:nvSpPr>
        <p:spPr>
          <a:xfrm>
            <a:off x="1964680" y="2481263"/>
            <a:ext cx="608012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0D7E29F-9186-4947-AF77-FF7F5124E001}"/>
              </a:ext>
            </a:extLst>
          </p:cNvPr>
          <p:cNvSpPr/>
          <p:nvPr/>
        </p:nvSpPr>
        <p:spPr>
          <a:xfrm>
            <a:off x="2572692" y="2481263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4778C0-7120-4856-8710-D86F140FAEB0}"/>
              </a:ext>
            </a:extLst>
          </p:cNvPr>
          <p:cNvSpPr/>
          <p:nvPr/>
        </p:nvSpPr>
        <p:spPr>
          <a:xfrm>
            <a:off x="3180705" y="2481263"/>
            <a:ext cx="608012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AEA128C-C2DF-4169-97F9-9FFE032DD14C}"/>
              </a:ext>
            </a:extLst>
          </p:cNvPr>
          <p:cNvSpPr/>
          <p:nvPr/>
        </p:nvSpPr>
        <p:spPr>
          <a:xfrm>
            <a:off x="3788717" y="2481263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80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7F04396-AFDC-447E-813F-D95F0F015FF9}"/>
              </a:ext>
            </a:extLst>
          </p:cNvPr>
          <p:cNvSpPr/>
          <p:nvPr/>
        </p:nvSpPr>
        <p:spPr>
          <a:xfrm>
            <a:off x="747067" y="3089275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16E5D0-A42E-4D26-8F54-D1FADA99C1E2}"/>
              </a:ext>
            </a:extLst>
          </p:cNvPr>
          <p:cNvSpPr/>
          <p:nvPr/>
        </p:nvSpPr>
        <p:spPr>
          <a:xfrm>
            <a:off x="1355080" y="3089275"/>
            <a:ext cx="609600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6FB9C48-69B8-4C0C-8E46-25537B426D03}"/>
              </a:ext>
            </a:extLst>
          </p:cNvPr>
          <p:cNvSpPr/>
          <p:nvPr/>
        </p:nvSpPr>
        <p:spPr>
          <a:xfrm>
            <a:off x="1964680" y="3089275"/>
            <a:ext cx="608012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B417319-C209-44AA-A43F-F10AFCCA7132}"/>
              </a:ext>
            </a:extLst>
          </p:cNvPr>
          <p:cNvSpPr/>
          <p:nvPr/>
        </p:nvSpPr>
        <p:spPr>
          <a:xfrm>
            <a:off x="2572692" y="3089275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915C732-3F5D-4255-B995-208FFAA26BA5}"/>
              </a:ext>
            </a:extLst>
          </p:cNvPr>
          <p:cNvSpPr/>
          <p:nvPr/>
        </p:nvSpPr>
        <p:spPr>
          <a:xfrm>
            <a:off x="3180705" y="3089275"/>
            <a:ext cx="608012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37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15D2AB5-7DDF-4DDD-B741-B4AAE2960FBE}"/>
              </a:ext>
            </a:extLst>
          </p:cNvPr>
          <p:cNvSpPr/>
          <p:nvPr/>
        </p:nvSpPr>
        <p:spPr>
          <a:xfrm>
            <a:off x="3788717" y="3089275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1665158-1C48-4D9A-96E6-B06B1F3505E6}"/>
              </a:ext>
            </a:extLst>
          </p:cNvPr>
          <p:cNvSpPr/>
          <p:nvPr/>
        </p:nvSpPr>
        <p:spPr>
          <a:xfrm>
            <a:off x="747067" y="3697288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C47108C-5128-4615-BDF8-593437FC2203}"/>
              </a:ext>
            </a:extLst>
          </p:cNvPr>
          <p:cNvSpPr/>
          <p:nvPr/>
        </p:nvSpPr>
        <p:spPr>
          <a:xfrm>
            <a:off x="1355080" y="3697288"/>
            <a:ext cx="609600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44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E9D51B4-8BFC-4BF3-B967-30029B2AFED6}"/>
              </a:ext>
            </a:extLst>
          </p:cNvPr>
          <p:cNvSpPr/>
          <p:nvPr/>
        </p:nvSpPr>
        <p:spPr>
          <a:xfrm>
            <a:off x="1964680" y="3697288"/>
            <a:ext cx="608012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B48D46-3FEF-48C2-A8B5-7BE8F713D7CC}"/>
              </a:ext>
            </a:extLst>
          </p:cNvPr>
          <p:cNvSpPr/>
          <p:nvPr/>
        </p:nvSpPr>
        <p:spPr>
          <a:xfrm>
            <a:off x="2572692" y="3697288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99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BAF9FF5-BCBD-4D0B-9974-DF2470122EEB}"/>
              </a:ext>
            </a:extLst>
          </p:cNvPr>
          <p:cNvSpPr/>
          <p:nvPr/>
        </p:nvSpPr>
        <p:spPr>
          <a:xfrm>
            <a:off x="3180705" y="3697288"/>
            <a:ext cx="608012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FEC068A-9377-424D-8816-8DF73AF230D6}"/>
              </a:ext>
            </a:extLst>
          </p:cNvPr>
          <p:cNvSpPr/>
          <p:nvPr/>
        </p:nvSpPr>
        <p:spPr>
          <a:xfrm>
            <a:off x="3788717" y="3697288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42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59C6EB5-6E56-48AF-9FD8-296B86BB3EE4}"/>
              </a:ext>
            </a:extLst>
          </p:cNvPr>
          <p:cNvSpPr/>
          <p:nvPr/>
        </p:nvSpPr>
        <p:spPr>
          <a:xfrm>
            <a:off x="747067" y="4305300"/>
            <a:ext cx="608013" cy="608013"/>
          </a:xfrm>
          <a:prstGeom prst="rect">
            <a:avLst/>
          </a:prstGeom>
          <a:solidFill>
            <a:srgbClr val="87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1D6BF5F-9C60-4C72-8B43-C2649A25A7F6}"/>
              </a:ext>
            </a:extLst>
          </p:cNvPr>
          <p:cNvSpPr/>
          <p:nvPr/>
        </p:nvSpPr>
        <p:spPr>
          <a:xfrm>
            <a:off x="1355080" y="4305300"/>
            <a:ext cx="609600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DBCF95D-73C1-474A-8DAE-7284EC4AAAC6}"/>
              </a:ext>
            </a:extLst>
          </p:cNvPr>
          <p:cNvSpPr/>
          <p:nvPr/>
        </p:nvSpPr>
        <p:spPr>
          <a:xfrm>
            <a:off x="1964680" y="4305300"/>
            <a:ext cx="608012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7D4257B-C1A5-4C37-901E-F2EC84D84500}"/>
              </a:ext>
            </a:extLst>
          </p:cNvPr>
          <p:cNvSpPr/>
          <p:nvPr/>
        </p:nvSpPr>
        <p:spPr>
          <a:xfrm>
            <a:off x="2572692" y="4305300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49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4F0CB0B-EED1-4C7C-A565-737A045FD88B}"/>
              </a:ext>
            </a:extLst>
          </p:cNvPr>
          <p:cNvSpPr/>
          <p:nvPr/>
        </p:nvSpPr>
        <p:spPr>
          <a:xfrm>
            <a:off x="3180705" y="4305300"/>
            <a:ext cx="608012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29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5D45E8D-5D85-4374-9A09-CC8B3A417332}"/>
              </a:ext>
            </a:extLst>
          </p:cNvPr>
          <p:cNvSpPr/>
          <p:nvPr/>
        </p:nvSpPr>
        <p:spPr>
          <a:xfrm>
            <a:off x="3788717" y="4305300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5710061-FAA8-47D4-A585-E3940DA9959F}"/>
              </a:ext>
            </a:extLst>
          </p:cNvPr>
          <p:cNvSpPr/>
          <p:nvPr/>
        </p:nvSpPr>
        <p:spPr>
          <a:xfrm>
            <a:off x="747067" y="4913313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100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3063485-043D-47AD-B14F-D2A88A390038}"/>
              </a:ext>
            </a:extLst>
          </p:cNvPr>
          <p:cNvSpPr/>
          <p:nvPr/>
        </p:nvSpPr>
        <p:spPr>
          <a:xfrm>
            <a:off x="1355080" y="4913313"/>
            <a:ext cx="609600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A77B70-5D4F-4DFC-B66B-85DF6D1834E4}"/>
              </a:ext>
            </a:extLst>
          </p:cNvPr>
          <p:cNvSpPr/>
          <p:nvPr/>
        </p:nvSpPr>
        <p:spPr>
          <a:xfrm>
            <a:off x="1964680" y="4913313"/>
            <a:ext cx="608012" cy="608012"/>
          </a:xfrm>
          <a:prstGeom prst="rect">
            <a:avLst/>
          </a:prstGeom>
          <a:solidFill>
            <a:srgbClr val="87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A8C5FED-C846-4DB6-8ED4-6733A9B35B9A}"/>
              </a:ext>
            </a:extLst>
          </p:cNvPr>
          <p:cNvSpPr/>
          <p:nvPr/>
        </p:nvSpPr>
        <p:spPr>
          <a:xfrm>
            <a:off x="2572692" y="4913313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4B2E498-3CF9-4BD7-8A10-945DAC83BD5A}"/>
              </a:ext>
            </a:extLst>
          </p:cNvPr>
          <p:cNvSpPr/>
          <p:nvPr/>
        </p:nvSpPr>
        <p:spPr>
          <a:xfrm>
            <a:off x="3180705" y="4913313"/>
            <a:ext cx="608012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79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ED3D623-0795-4E57-AEDC-3F26DA803864}"/>
              </a:ext>
            </a:extLst>
          </p:cNvPr>
          <p:cNvSpPr/>
          <p:nvPr/>
        </p:nvSpPr>
        <p:spPr>
          <a:xfrm>
            <a:off x="3788717" y="4913313"/>
            <a:ext cx="608013" cy="6080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0B810BE-C2E1-43AE-A40E-D18FEDB2D2A9}"/>
              </a:ext>
            </a:extLst>
          </p:cNvPr>
          <p:cNvSpPr/>
          <p:nvPr/>
        </p:nvSpPr>
        <p:spPr>
          <a:xfrm>
            <a:off x="747067" y="5521325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D1A6841-D7B0-4D89-95AF-A4C338D6DCA2}"/>
              </a:ext>
            </a:extLst>
          </p:cNvPr>
          <p:cNvSpPr/>
          <p:nvPr/>
        </p:nvSpPr>
        <p:spPr>
          <a:xfrm>
            <a:off x="1355080" y="5521325"/>
            <a:ext cx="609600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490EE91-2DEA-421F-8430-1E827672B22D}"/>
              </a:ext>
            </a:extLst>
          </p:cNvPr>
          <p:cNvSpPr/>
          <p:nvPr/>
        </p:nvSpPr>
        <p:spPr>
          <a:xfrm>
            <a:off x="1964680" y="5521325"/>
            <a:ext cx="608012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D4875CE-D71A-4E70-8B4E-7B4C39B34E61}"/>
              </a:ext>
            </a:extLst>
          </p:cNvPr>
          <p:cNvSpPr/>
          <p:nvPr/>
        </p:nvSpPr>
        <p:spPr>
          <a:xfrm>
            <a:off x="2572692" y="5521325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8551568-BCF4-445E-8268-1B1533F0E2FA}"/>
              </a:ext>
            </a:extLst>
          </p:cNvPr>
          <p:cNvSpPr/>
          <p:nvPr/>
        </p:nvSpPr>
        <p:spPr>
          <a:xfrm>
            <a:off x="3180705" y="5521325"/>
            <a:ext cx="608012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BB6F71F-299F-4CB3-B74C-D479F456E86D}"/>
              </a:ext>
            </a:extLst>
          </p:cNvPr>
          <p:cNvSpPr/>
          <p:nvPr/>
        </p:nvSpPr>
        <p:spPr>
          <a:xfrm>
            <a:off x="3788717" y="5521325"/>
            <a:ext cx="608013" cy="608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D829BF-3823-46B9-92B1-2102C31D2D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020" y="249998"/>
            <a:ext cx="3230023" cy="228399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21C9E35-17BE-4697-91A2-9C22B6648DAC}"/>
              </a:ext>
            </a:extLst>
          </p:cNvPr>
          <p:cNvSpPr/>
          <p:nvPr/>
        </p:nvSpPr>
        <p:spPr>
          <a:xfrm>
            <a:off x="989334" y="552895"/>
            <a:ext cx="76326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/>
              <a:t>Remember It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C3B2BD-06AD-4A92-B1ED-ECB4FEC16A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028" y="1780116"/>
            <a:ext cx="293239" cy="2785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1DD719-BD85-479A-B9A4-F761C64F699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111" y="4273421"/>
            <a:ext cx="293239" cy="278508"/>
          </a:xfrm>
          <a:prstGeom prst="rect">
            <a:avLst/>
          </a:prstGeom>
        </p:spPr>
      </p:pic>
      <p:sp>
        <p:nvSpPr>
          <p:cNvPr id="61" name="Rounded Rectangle 2">
            <a:extLst>
              <a:ext uri="{FF2B5EF4-FFF2-40B4-BE49-F238E27FC236}">
                <a16:creationId xmlns:a16="http://schemas.microsoft.com/office/drawing/2014/main" id="{F2AAEF37-02A0-43CC-B278-7ABAC5B76972}"/>
              </a:ext>
            </a:extLst>
          </p:cNvPr>
          <p:cNvSpPr/>
          <p:nvPr/>
        </p:nvSpPr>
        <p:spPr>
          <a:xfrm>
            <a:off x="4713641" y="3689820"/>
            <a:ext cx="1720063" cy="214188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Click once in a square to turn it green, twice for yellow and a third time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to cancel.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9A17E8C2-4BD6-4B17-B2A5-280934F4B14E}"/>
              </a:ext>
            </a:extLst>
          </p:cNvPr>
          <p:cNvGrpSpPr/>
          <p:nvPr/>
        </p:nvGrpSpPr>
        <p:grpSpPr>
          <a:xfrm>
            <a:off x="5798850" y="2696013"/>
            <a:ext cx="2760939" cy="3433325"/>
            <a:chOff x="5806798" y="2765724"/>
            <a:chExt cx="2760939" cy="3433325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E1750C43-E19A-4B31-B0B2-581416C4A51B}"/>
                </a:ext>
              </a:extLst>
            </p:cNvPr>
            <p:cNvGrpSpPr/>
            <p:nvPr/>
          </p:nvGrpSpPr>
          <p:grpSpPr>
            <a:xfrm>
              <a:off x="6904139" y="3151734"/>
              <a:ext cx="559524" cy="260488"/>
              <a:chOff x="6904139" y="3151734"/>
              <a:chExt cx="559524" cy="260488"/>
            </a:xfrm>
          </p:grpSpPr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34265282-0710-4D6A-B341-3231FF435CDB}"/>
                  </a:ext>
                </a:extLst>
              </p:cNvPr>
              <p:cNvSpPr/>
              <p:nvPr/>
            </p:nvSpPr>
            <p:spPr>
              <a:xfrm>
                <a:off x="6904139" y="3151734"/>
                <a:ext cx="243281" cy="2604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C14C465B-324A-4006-B4EE-933E3399F06A}"/>
                  </a:ext>
                </a:extLst>
              </p:cNvPr>
              <p:cNvSpPr/>
              <p:nvPr/>
            </p:nvSpPr>
            <p:spPr>
              <a:xfrm>
                <a:off x="7220382" y="3151734"/>
                <a:ext cx="243281" cy="2604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29F8DC6-964A-44A9-8994-7E7F0D76B8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6798" y="2765724"/>
              <a:ext cx="2760939" cy="34333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5779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1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29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2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6" fill="hold">
                      <p:stCondLst>
                        <p:cond delay="0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6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4" fill="hold">
                      <p:stCondLst>
                        <p:cond delay="0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3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3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9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2" fill="hold">
                      <p:stCondLst>
                        <p:cond delay="0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1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2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1" fill="hold">
                      <p:stCondLst>
                        <p:cond delay="0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3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0" fill="hold">
                      <p:stCondLst>
                        <p:cond delay="0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4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5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6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7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7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8" fill="hold">
                      <p:stCondLst>
                        <p:cond delay="0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4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4" fill="hold">
                      <p:stCondLst>
                        <p:cond delay="indefinite"/>
                      </p:stCondLst>
                      <p:childTnLst>
                        <p:par>
                          <p:cTn id="485" fill="hold">
                            <p:stCondLst>
                              <p:cond delay="0"/>
                            </p:stCondLst>
                            <p:childTnLst>
                              <p:par>
                                <p:cTn id="4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48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0" fill="hold">
                      <p:stCondLst>
                        <p:cond delay="indefinite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9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9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7" fill="hold">
                      <p:stCondLst>
                        <p:cond delay="0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50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0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9" fill="hold">
                      <p:stCondLst>
                        <p:cond delay="indefinite"/>
                      </p:stCondLst>
                      <p:childTnLst>
                        <p:par>
                          <p:cTn id="510" fill="hold">
                            <p:stCondLst>
                              <p:cond delay="0"/>
                            </p:stCondLst>
                            <p:childTnLst>
                              <p:par>
                                <p:cTn id="5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15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6" fill="hold">
                      <p:stCondLst>
                        <p:cond delay="0"/>
                      </p:stCondLst>
                      <p:childTnLst>
                        <p:par>
                          <p:cTn id="517" fill="hold">
                            <p:stCondLst>
                              <p:cond delay="0"/>
                            </p:stCondLst>
                            <p:childTnLst>
                              <p:par>
                                <p:cTn id="5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52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2" fill="hold">
                      <p:stCondLst>
                        <p:cond delay="indefinite"/>
                      </p:stCondLst>
                      <p:childTnLst>
                        <p:par>
                          <p:cTn id="523" fill="hold">
                            <p:stCondLst>
                              <p:cond delay="0"/>
                            </p:stCondLst>
                            <p:childTnLst>
                              <p:par>
                                <p:cTn id="5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2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3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5" fill="hold">
                      <p:stCondLst>
                        <p:cond delay="0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5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1" fill="hold">
                      <p:stCondLst>
                        <p:cond delay="indefinite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4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7" fill="hold">
                      <p:stCondLst>
                        <p:cond delay="indefinite"/>
                      </p:stCondLst>
                      <p:childTnLst>
                        <p:par>
                          <p:cTn id="548" fill="hold">
                            <p:stCondLst>
                              <p:cond delay="0"/>
                            </p:stCondLst>
                            <p:childTnLst>
                              <p:par>
                                <p:cTn id="5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5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53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4" fill="hold">
                      <p:stCondLst>
                        <p:cond delay="0"/>
                      </p:stCondLst>
                      <p:childTnLst>
                        <p:par>
                          <p:cTn id="555" fill="hold">
                            <p:stCondLst>
                              <p:cond delay="0"/>
                            </p:stCondLst>
                            <p:childTnLst>
                              <p:par>
                                <p:cTn id="5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55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0" fill="hold">
                      <p:stCondLst>
                        <p:cond delay="indefinite"/>
                      </p:stCondLst>
                      <p:childTnLst>
                        <p:par>
                          <p:cTn id="561" fill="hold">
                            <p:stCondLst>
                              <p:cond delay="0"/>
                            </p:stCondLst>
                            <p:childTnLst>
                              <p:par>
                                <p:cTn id="5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6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6" fill="hold">
                      <p:stCondLst>
                        <p:cond delay="indefinite"/>
                      </p:stCondLst>
                      <p:childTnLst>
                        <p:par>
                          <p:cTn id="567" fill="hold">
                            <p:stCondLst>
                              <p:cond delay="0"/>
                            </p:stCondLst>
                            <p:childTnLst>
                              <p:par>
                                <p:cTn id="5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7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3" fill="hold">
                      <p:stCondLst>
                        <p:cond delay="0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57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9" fill="hold">
                      <p:stCondLst>
                        <p:cond delay="indefinite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58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5" fill="hold">
                      <p:stCondLst>
                        <p:cond delay="indefinite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8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9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2" fill="hold">
                      <p:stCondLst>
                        <p:cond delay="0"/>
                      </p:stCondLst>
                      <p:childTnLst>
                        <p:par>
                          <p:cTn id="593" fill="hold">
                            <p:stCondLst>
                              <p:cond delay="0"/>
                            </p:stCondLst>
                            <p:childTnLst>
                              <p:par>
                                <p:cTn id="5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5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8" fill="hold">
                      <p:stCondLst>
                        <p:cond delay="indefinite"/>
                      </p:stCondLst>
                      <p:childTnLst>
                        <p:par>
                          <p:cTn id="599" fill="hold">
                            <p:stCondLst>
                              <p:cond delay="0"/>
                            </p:stCondLst>
                            <p:childTnLst>
                              <p:par>
                                <p:cTn id="6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60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4" fill="hold">
                      <p:stCondLst>
                        <p:cond delay="indefinite"/>
                      </p:stCondLst>
                      <p:childTnLst>
                        <p:par>
                          <p:cTn id="605" fill="hold">
                            <p:stCondLst>
                              <p:cond delay="0"/>
                            </p:stCondLst>
                            <p:childTnLst>
                              <p:par>
                                <p:cTn id="6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60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61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1" fill="hold">
                      <p:stCondLst>
                        <p:cond delay="0"/>
                      </p:stCondLst>
                      <p:childTnLst>
                        <p:par>
                          <p:cTn id="612" fill="hold">
                            <p:stCondLst>
                              <p:cond delay="0"/>
                            </p:stCondLst>
                            <p:childTnLst>
                              <p:par>
                                <p:cTn id="6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61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7" fill="hold">
                      <p:stCondLst>
                        <p:cond delay="indefinite"/>
                      </p:stCondLst>
                      <p:childTnLst>
                        <p:par>
                          <p:cTn id="618" fill="hold">
                            <p:stCondLst>
                              <p:cond delay="0"/>
                            </p:stCondLst>
                            <p:childTnLst>
                              <p:par>
                                <p:cTn id="6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6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3" fill="hold">
                      <p:stCondLst>
                        <p:cond delay="indefinite"/>
                      </p:stCondLst>
                      <p:childTnLst>
                        <p:par>
                          <p:cTn id="624" fill="hold">
                            <p:stCondLst>
                              <p:cond delay="0"/>
                            </p:stCondLst>
                            <p:childTnLst>
                              <p:par>
                                <p:cTn id="6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6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62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0" fill="hold">
                      <p:stCondLst>
                        <p:cond delay="0"/>
                      </p:stCondLst>
                      <p:childTnLst>
                        <p:par>
                          <p:cTn id="631" fill="hold">
                            <p:stCondLst>
                              <p:cond delay="0"/>
                            </p:stCondLst>
                            <p:childTnLst>
                              <p:par>
                                <p:cTn id="6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6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6" fill="hold">
                      <p:stCondLst>
                        <p:cond delay="indefinite"/>
                      </p:stCondLst>
                      <p:childTnLst>
                        <p:par>
                          <p:cTn id="637" fill="hold">
                            <p:stCondLst>
                              <p:cond delay="0"/>
                            </p:stCondLst>
                            <p:childTnLst>
                              <p:par>
                                <p:cTn id="6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64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2" fill="hold">
                      <p:stCondLst>
                        <p:cond delay="indefinite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64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4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9" fill="hold">
                      <p:stCondLst>
                        <p:cond delay="0"/>
                      </p:stCondLst>
                      <p:childTnLst>
                        <p:par>
                          <p:cTn id="650" fill="hold">
                            <p:stCondLst>
                              <p:cond delay="0"/>
                            </p:stCondLst>
                            <p:childTnLst>
                              <p:par>
                                <p:cTn id="6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6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5" fill="hold">
                      <p:stCondLst>
                        <p:cond delay="indefinite"/>
                      </p:stCondLst>
                      <p:childTnLst>
                        <p:par>
                          <p:cTn id="656" fill="hold">
                            <p:stCondLst>
                              <p:cond delay="0"/>
                            </p:stCondLst>
                            <p:childTnLst>
                              <p:par>
                                <p:cTn id="6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65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1" fill="hold">
                      <p:stCondLst>
                        <p:cond delay="indefinite"/>
                      </p:stCondLst>
                      <p:childTnLst>
                        <p:par>
                          <p:cTn id="662" fill="hold">
                            <p:stCondLst>
                              <p:cond delay="0"/>
                            </p:stCondLst>
                            <p:childTnLst>
                              <p:par>
                                <p:cTn id="6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6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6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8" fill="hold">
                      <p:stCondLst>
                        <p:cond delay="0"/>
                      </p:stCondLst>
                      <p:childTnLst>
                        <p:par>
                          <p:cTn id="669" fill="hold">
                            <p:stCondLst>
                              <p:cond delay="0"/>
                            </p:stCondLst>
                            <p:childTnLst>
                              <p:par>
                                <p:cTn id="6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864"/>
                                      </p:to>
                                    </p:animClr>
                                    <p:set>
                                      <p:cBhvr>
                                        <p:cTn id="67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4" fill="hold">
                      <p:stCondLst>
                        <p:cond delay="indefinite"/>
                      </p:stCondLst>
                      <p:childTnLst>
                        <p:par>
                          <p:cTn id="675" fill="hold">
                            <p:stCondLst>
                              <p:cond delay="0"/>
                            </p:stCondLst>
                            <p:childTnLst>
                              <p:par>
                                <p:cTn id="6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67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0" fill="hold">
                      <p:stCondLst>
                        <p:cond delay="indefinite"/>
                      </p:stCondLst>
                      <p:childTnLst>
                        <p:par>
                          <p:cTn id="681" fill="hold">
                            <p:stCondLst>
                              <p:cond delay="0"/>
                            </p:stCondLst>
                            <p:childTnLst>
                              <p:par>
                                <p:cTn id="6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4"/>
                                      </p:to>
                                    </p:animClr>
                                    <p:set>
                                      <p:cBhvr>
                                        <p:cTn id="6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BD23D4-5838-40E1-9D58-1195AB0A87F2}"/>
              </a:ext>
            </a:extLst>
          </p:cNvPr>
          <p:cNvSpPr/>
          <p:nvPr/>
        </p:nvSpPr>
        <p:spPr>
          <a:xfrm>
            <a:off x="425450" y="1461131"/>
            <a:ext cx="8718549" cy="48475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25">
            <a:extLst>
              <a:ext uri="{FF2B5EF4-FFF2-40B4-BE49-F238E27FC236}">
                <a16:creationId xmlns:a16="http://schemas.microsoft.com/office/drawing/2014/main" id="{41E1170D-99F1-4BE7-9DE4-7BFF413B9918}"/>
              </a:ext>
            </a:extLst>
          </p:cNvPr>
          <p:cNvSpPr/>
          <p:nvPr/>
        </p:nvSpPr>
        <p:spPr>
          <a:xfrm>
            <a:off x="576263" y="1249961"/>
            <a:ext cx="7991475" cy="690563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</a:rPr>
              <a:t>Haleema</a:t>
            </a:r>
            <a:r>
              <a:rPr lang="en-GB" dirty="0">
                <a:solidFill>
                  <a:schemeClr val="bg1"/>
                </a:solidFill>
              </a:rPr>
              <a:t> and Erin are buying some treats from the stall at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the school fair. They buy 2 things each.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75B44DE2-B1AA-4F5F-9E9C-65D8BA4DF6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75" y="1644727"/>
            <a:ext cx="1598299" cy="2376064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44087E1E-CC48-474D-9033-DD465DD78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00" y="3724703"/>
            <a:ext cx="1683537" cy="229148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73BD7F5-E7B9-4329-A229-A7B39762AF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3933"/>
          <a:stretch/>
        </p:blipFill>
        <p:spPr>
          <a:xfrm>
            <a:off x="792261" y="2577986"/>
            <a:ext cx="1481803" cy="31325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991C2A4A-5373-41A0-8AC6-B72E20CDAE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5030">
            <a:off x="6084123" y="2619718"/>
            <a:ext cx="2120080" cy="2942781"/>
          </a:xfrm>
          <a:prstGeom prst="rect">
            <a:avLst/>
          </a:prstGeom>
        </p:spPr>
      </p:pic>
      <p:grpSp>
        <p:nvGrpSpPr>
          <p:cNvPr id="65" name="Group 64">
            <a:extLst>
              <a:ext uri="{FF2B5EF4-FFF2-40B4-BE49-F238E27FC236}">
                <a16:creationId xmlns:a16="http://schemas.microsoft.com/office/drawing/2014/main" id="{5E6C39AF-0569-4B0C-9491-7BACFC4EA5E7}"/>
              </a:ext>
            </a:extLst>
          </p:cNvPr>
          <p:cNvGrpSpPr/>
          <p:nvPr/>
        </p:nvGrpSpPr>
        <p:grpSpPr>
          <a:xfrm>
            <a:off x="7330045" y="2645309"/>
            <a:ext cx="1167291" cy="3004289"/>
            <a:chOff x="5876443" y="2393706"/>
            <a:chExt cx="1754671" cy="403274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267119C2-CF13-4933-8E5E-2541C5139407}"/>
                </a:ext>
              </a:extLst>
            </p:cNvPr>
            <p:cNvSpPr/>
            <p:nvPr/>
          </p:nvSpPr>
          <p:spPr>
            <a:xfrm>
              <a:off x="6306766" y="2832262"/>
              <a:ext cx="275454" cy="3079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F818AC5-541B-4019-96EB-F5778E555318}"/>
                </a:ext>
              </a:extLst>
            </p:cNvPr>
            <p:cNvSpPr/>
            <p:nvPr/>
          </p:nvSpPr>
          <p:spPr>
            <a:xfrm>
              <a:off x="6734562" y="2899950"/>
              <a:ext cx="275454" cy="3079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CE25557A-4058-48B4-B5E8-FFA73ACEA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6443" y="2393706"/>
              <a:ext cx="1754671" cy="4032740"/>
            </a:xfrm>
            <a:prstGeom prst="rect">
              <a:avLst/>
            </a:prstGeom>
          </p:spPr>
        </p:pic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BAC0819D-F4D4-4BDF-AF98-C35CBE95945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8191"/>
          <a:stretch/>
        </p:blipFill>
        <p:spPr>
          <a:xfrm>
            <a:off x="-518881" y="4376721"/>
            <a:ext cx="9972136" cy="244144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0BB1637-6641-4529-AFFA-9ECFAF85CE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" b="1194"/>
          <a:stretch/>
        </p:blipFill>
        <p:spPr>
          <a:xfrm>
            <a:off x="834323" y="3002842"/>
            <a:ext cx="2174392" cy="3001768"/>
          </a:xfrm>
          <a:prstGeom prst="rect">
            <a:avLst/>
          </a:prstGeom>
        </p:spPr>
      </p:pic>
      <p:sp>
        <p:nvSpPr>
          <p:cNvPr id="6" name="Rounded Rectangle 26">
            <a:extLst>
              <a:ext uri="{FF2B5EF4-FFF2-40B4-BE49-F238E27FC236}">
                <a16:creationId xmlns:a16="http://schemas.microsoft.com/office/drawing/2014/main" id="{FEAFF260-B9D4-46D3-A122-D6FBAFC9A0F1}"/>
              </a:ext>
            </a:extLst>
          </p:cNvPr>
          <p:cNvSpPr/>
          <p:nvPr/>
        </p:nvSpPr>
        <p:spPr>
          <a:xfrm>
            <a:off x="215952" y="2042681"/>
            <a:ext cx="7632702" cy="7984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Can you work out how much change </a:t>
            </a:r>
            <a:br>
              <a:rPr lang="en-GB" sz="2000" dirty="0">
                <a:solidFill>
                  <a:schemeClr val="tx1"/>
                </a:solidFill>
              </a:rPr>
            </a:br>
            <a:r>
              <a:rPr lang="en-GB" sz="2000" dirty="0">
                <a:solidFill>
                  <a:schemeClr val="tx1"/>
                </a:solidFill>
              </a:rPr>
              <a:t>they will get from 20p?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8B678D4B-9ADE-426C-A592-068DE2325A54}"/>
              </a:ext>
            </a:extLst>
          </p:cNvPr>
          <p:cNvSpPr/>
          <p:nvPr/>
        </p:nvSpPr>
        <p:spPr>
          <a:xfrm>
            <a:off x="576263" y="549275"/>
            <a:ext cx="7991475" cy="7366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C1364BD-1F6E-4D91-8975-2944A2B367B6}"/>
              </a:ext>
            </a:extLst>
          </p:cNvPr>
          <p:cNvSpPr/>
          <p:nvPr/>
        </p:nvSpPr>
        <p:spPr>
          <a:xfrm>
            <a:off x="755650" y="48422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Buying Treats</a:t>
            </a:r>
          </a:p>
        </p:txBody>
      </p:sp>
      <p:pic>
        <p:nvPicPr>
          <p:cNvPr id="5" name="Whole Class">
            <a:extLst>
              <a:ext uri="{FF2B5EF4-FFF2-40B4-BE49-F238E27FC236}">
                <a16:creationId xmlns:a16="http://schemas.microsoft.com/office/drawing/2014/main" id="{3BA22FCA-9A58-452F-9797-C4CDCF3036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7DC61407-DD3A-44C9-BE52-F953CCED5B5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28" y="4641014"/>
            <a:ext cx="1158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6C2C98C-62D1-4B6E-8B47-59B1658715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18215" flipH="1">
            <a:off x="2040741" y="4347524"/>
            <a:ext cx="581025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5CD8FC31-6501-43A7-89AB-B61AE030CC7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535" y="4600519"/>
            <a:ext cx="3810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27B250F8-17A4-4A38-90FB-B7C02BEE995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845" y="3747783"/>
            <a:ext cx="11604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20">
            <a:extLst>
              <a:ext uri="{FF2B5EF4-FFF2-40B4-BE49-F238E27FC236}">
                <a16:creationId xmlns:a16="http://schemas.microsoft.com/office/drawing/2014/main" id="{15F2E51A-8C5A-467B-8A8C-51632CA6AC51}"/>
              </a:ext>
            </a:extLst>
          </p:cNvPr>
          <p:cNvGrpSpPr>
            <a:grpSpLocks/>
          </p:cNvGrpSpPr>
          <p:nvPr/>
        </p:nvGrpSpPr>
        <p:grpSpPr bwMode="auto">
          <a:xfrm>
            <a:off x="5428674" y="3773855"/>
            <a:ext cx="1093788" cy="396875"/>
            <a:chOff x="5578457" y="3047823"/>
            <a:chExt cx="1094566" cy="396592"/>
          </a:xfrm>
        </p:grpSpPr>
        <p:pic>
          <p:nvPicPr>
            <p:cNvPr id="18" name="Picture 18">
              <a:extLst>
                <a:ext uri="{FF2B5EF4-FFF2-40B4-BE49-F238E27FC236}">
                  <a16:creationId xmlns:a16="http://schemas.microsoft.com/office/drawing/2014/main" id="{9DDDEB66-359C-43CA-9899-87395E7CB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9BD7397F-E96A-433F-B18A-9ED6145D6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299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5p</a:t>
              </a:r>
            </a:p>
          </p:txBody>
        </p:sp>
      </p:grpSp>
      <p:grpSp>
        <p:nvGrpSpPr>
          <p:cNvPr id="35" name="Group 44">
            <a:extLst>
              <a:ext uri="{FF2B5EF4-FFF2-40B4-BE49-F238E27FC236}">
                <a16:creationId xmlns:a16="http://schemas.microsoft.com/office/drawing/2014/main" id="{7F8A4FD6-6A27-458F-B029-C7F3C8AC4857}"/>
              </a:ext>
            </a:extLst>
          </p:cNvPr>
          <p:cNvGrpSpPr>
            <a:grpSpLocks/>
          </p:cNvGrpSpPr>
          <p:nvPr/>
        </p:nvGrpSpPr>
        <p:grpSpPr bwMode="auto">
          <a:xfrm>
            <a:off x="2346306" y="4574664"/>
            <a:ext cx="1095375" cy="396875"/>
            <a:chOff x="5578457" y="3047823"/>
            <a:chExt cx="1094566" cy="396592"/>
          </a:xfrm>
        </p:grpSpPr>
        <p:pic>
          <p:nvPicPr>
            <p:cNvPr id="36" name="Picture 45">
              <a:extLst>
                <a:ext uri="{FF2B5EF4-FFF2-40B4-BE49-F238E27FC236}">
                  <a16:creationId xmlns:a16="http://schemas.microsoft.com/office/drawing/2014/main" id="{5EC05533-7A23-49A8-9934-944864347B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Rectangle 46">
              <a:extLst>
                <a:ext uri="{FF2B5EF4-FFF2-40B4-BE49-F238E27FC236}">
                  <a16:creationId xmlns:a16="http://schemas.microsoft.com/office/drawing/2014/main" id="{AC2279E9-D14D-44A5-A39C-35CBD34568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251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3p</a:t>
              </a:r>
            </a:p>
          </p:txBody>
        </p:sp>
      </p:grpSp>
      <p:grpSp>
        <p:nvGrpSpPr>
          <p:cNvPr id="38" name="Group 47">
            <a:extLst>
              <a:ext uri="{FF2B5EF4-FFF2-40B4-BE49-F238E27FC236}">
                <a16:creationId xmlns:a16="http://schemas.microsoft.com/office/drawing/2014/main" id="{06EFB5CE-4603-4719-8AC5-313345D86E71}"/>
              </a:ext>
            </a:extLst>
          </p:cNvPr>
          <p:cNvGrpSpPr>
            <a:grpSpLocks/>
          </p:cNvGrpSpPr>
          <p:nvPr/>
        </p:nvGrpSpPr>
        <p:grpSpPr bwMode="auto">
          <a:xfrm>
            <a:off x="1847481" y="3865440"/>
            <a:ext cx="1095375" cy="396875"/>
            <a:chOff x="5578457" y="3047823"/>
            <a:chExt cx="1094566" cy="396592"/>
          </a:xfrm>
        </p:grpSpPr>
        <p:pic>
          <p:nvPicPr>
            <p:cNvPr id="39" name="Picture 48">
              <a:extLst>
                <a:ext uri="{FF2B5EF4-FFF2-40B4-BE49-F238E27FC236}">
                  <a16:creationId xmlns:a16="http://schemas.microsoft.com/office/drawing/2014/main" id="{83DE2299-980C-4AD5-A809-714E0269D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Rectangle 49">
              <a:extLst>
                <a:ext uri="{FF2B5EF4-FFF2-40B4-BE49-F238E27FC236}">
                  <a16:creationId xmlns:a16="http://schemas.microsoft.com/office/drawing/2014/main" id="{CAE2050E-717E-4FA1-8C97-AC20E86AE6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31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9p</a:t>
              </a:r>
            </a:p>
          </p:txBody>
        </p:sp>
      </p:grpSp>
      <p:grpSp>
        <p:nvGrpSpPr>
          <p:cNvPr id="41" name="Group 50">
            <a:extLst>
              <a:ext uri="{FF2B5EF4-FFF2-40B4-BE49-F238E27FC236}">
                <a16:creationId xmlns:a16="http://schemas.microsoft.com/office/drawing/2014/main" id="{C1FE428F-B4D2-4725-BE26-8E439B9C79A6}"/>
              </a:ext>
            </a:extLst>
          </p:cNvPr>
          <p:cNvGrpSpPr>
            <a:grpSpLocks/>
          </p:cNvGrpSpPr>
          <p:nvPr/>
        </p:nvGrpSpPr>
        <p:grpSpPr bwMode="auto">
          <a:xfrm>
            <a:off x="1159620" y="4937424"/>
            <a:ext cx="1093788" cy="396875"/>
            <a:chOff x="5578457" y="3047823"/>
            <a:chExt cx="1094566" cy="396592"/>
          </a:xfrm>
        </p:grpSpPr>
        <p:pic>
          <p:nvPicPr>
            <p:cNvPr id="42" name="Picture 51">
              <a:extLst>
                <a:ext uri="{FF2B5EF4-FFF2-40B4-BE49-F238E27FC236}">
                  <a16:creationId xmlns:a16="http://schemas.microsoft.com/office/drawing/2014/main" id="{CC8573FB-A866-44EF-B3D3-192D6EA167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Rectangle 52">
              <a:extLst>
                <a:ext uri="{FF2B5EF4-FFF2-40B4-BE49-F238E27FC236}">
                  <a16:creationId xmlns:a16="http://schemas.microsoft.com/office/drawing/2014/main" id="{96A9F07F-E9EF-4B27-B6F7-E6AA5E3566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5180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12p</a:t>
              </a:r>
            </a:p>
          </p:txBody>
        </p:sp>
      </p:grpSp>
      <p:pic>
        <p:nvPicPr>
          <p:cNvPr id="14" name="Picture 14">
            <a:extLst>
              <a:ext uri="{FF2B5EF4-FFF2-40B4-BE49-F238E27FC236}">
                <a16:creationId xmlns:a16="http://schemas.microsoft.com/office/drawing/2014/main" id="{55B92081-9438-4735-9FCE-A5CBD6D0848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378" y="4525255"/>
            <a:ext cx="10191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" name="Group 38">
            <a:extLst>
              <a:ext uri="{FF2B5EF4-FFF2-40B4-BE49-F238E27FC236}">
                <a16:creationId xmlns:a16="http://schemas.microsoft.com/office/drawing/2014/main" id="{2F0DCACF-F2D5-4930-B8DB-60C673F4B042}"/>
              </a:ext>
            </a:extLst>
          </p:cNvPr>
          <p:cNvGrpSpPr>
            <a:grpSpLocks/>
          </p:cNvGrpSpPr>
          <p:nvPr/>
        </p:nvGrpSpPr>
        <p:grpSpPr bwMode="auto">
          <a:xfrm>
            <a:off x="3604352" y="4910293"/>
            <a:ext cx="1095375" cy="396875"/>
            <a:chOff x="5578457" y="3047823"/>
            <a:chExt cx="1094566" cy="396592"/>
          </a:xfrm>
        </p:grpSpPr>
        <p:pic>
          <p:nvPicPr>
            <p:cNvPr id="30" name="Picture 39">
              <a:extLst>
                <a:ext uri="{FF2B5EF4-FFF2-40B4-BE49-F238E27FC236}">
                  <a16:creationId xmlns:a16="http://schemas.microsoft.com/office/drawing/2014/main" id="{001A8FBE-E1B3-4406-A995-957978C98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Rectangle 40">
              <a:extLst>
                <a:ext uri="{FF2B5EF4-FFF2-40B4-BE49-F238E27FC236}">
                  <a16:creationId xmlns:a16="http://schemas.microsoft.com/office/drawing/2014/main" id="{B3891C6A-EF7E-469E-9075-246D0F4BD9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7p</a:t>
              </a:r>
            </a:p>
          </p:txBody>
        </p:sp>
      </p:grpSp>
      <p:pic>
        <p:nvPicPr>
          <p:cNvPr id="15" name="Picture 15">
            <a:extLst>
              <a:ext uri="{FF2B5EF4-FFF2-40B4-BE49-F238E27FC236}">
                <a16:creationId xmlns:a16="http://schemas.microsoft.com/office/drawing/2014/main" id="{523D8514-9A81-4823-BADF-25891B22059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91" y="4517387"/>
            <a:ext cx="909637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Group 35">
            <a:extLst>
              <a:ext uri="{FF2B5EF4-FFF2-40B4-BE49-F238E27FC236}">
                <a16:creationId xmlns:a16="http://schemas.microsoft.com/office/drawing/2014/main" id="{BF02B7F7-0F7A-4D33-9AE4-2E64BD3AC663}"/>
              </a:ext>
            </a:extLst>
          </p:cNvPr>
          <p:cNvGrpSpPr>
            <a:grpSpLocks/>
          </p:cNvGrpSpPr>
          <p:nvPr/>
        </p:nvGrpSpPr>
        <p:grpSpPr bwMode="auto">
          <a:xfrm>
            <a:off x="7404119" y="4826155"/>
            <a:ext cx="1095375" cy="396875"/>
            <a:chOff x="5578457" y="3047823"/>
            <a:chExt cx="1094566" cy="396592"/>
          </a:xfrm>
        </p:grpSpPr>
        <p:pic>
          <p:nvPicPr>
            <p:cNvPr id="27" name="Picture 36">
              <a:extLst>
                <a:ext uri="{FF2B5EF4-FFF2-40B4-BE49-F238E27FC236}">
                  <a16:creationId xmlns:a16="http://schemas.microsoft.com/office/drawing/2014/main" id="{6E1E4E19-9B91-4575-9B06-A56380A114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Rectangle 37">
              <a:extLst>
                <a:ext uri="{FF2B5EF4-FFF2-40B4-BE49-F238E27FC236}">
                  <a16:creationId xmlns:a16="http://schemas.microsoft.com/office/drawing/2014/main" id="{E4C25D0E-6262-4369-8BA6-5207C364AC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299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2p</a:t>
              </a:r>
            </a:p>
          </p:txBody>
        </p:sp>
      </p:grpSp>
      <p:pic>
        <p:nvPicPr>
          <p:cNvPr id="10" name="Picture 8">
            <a:extLst>
              <a:ext uri="{FF2B5EF4-FFF2-40B4-BE49-F238E27FC236}">
                <a16:creationId xmlns:a16="http://schemas.microsoft.com/office/drawing/2014/main" id="{66DB6122-B8E8-4513-9302-EB0AD0D9389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7226">
            <a:off x="5449753" y="4452138"/>
            <a:ext cx="1260475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27">
            <a:extLst>
              <a:ext uri="{FF2B5EF4-FFF2-40B4-BE49-F238E27FC236}">
                <a16:creationId xmlns:a16="http://schemas.microsoft.com/office/drawing/2014/main" id="{6E0794DC-075B-40CE-A49E-D51D760D29F5}"/>
              </a:ext>
            </a:extLst>
          </p:cNvPr>
          <p:cNvGrpSpPr>
            <a:grpSpLocks/>
          </p:cNvGrpSpPr>
          <p:nvPr/>
        </p:nvGrpSpPr>
        <p:grpSpPr bwMode="auto">
          <a:xfrm>
            <a:off x="6051935" y="4623332"/>
            <a:ext cx="1093788" cy="396875"/>
            <a:chOff x="5578457" y="3047823"/>
            <a:chExt cx="1094566" cy="396592"/>
          </a:xfrm>
        </p:grpSpPr>
        <p:pic>
          <p:nvPicPr>
            <p:cNvPr id="21" name="Picture 28">
              <a:extLst>
                <a:ext uri="{FF2B5EF4-FFF2-40B4-BE49-F238E27FC236}">
                  <a16:creationId xmlns:a16="http://schemas.microsoft.com/office/drawing/2014/main" id="{896DA8B2-3578-4A21-BB38-55E8D3632E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31">
              <a:extLst>
                <a:ext uri="{FF2B5EF4-FFF2-40B4-BE49-F238E27FC236}">
                  <a16:creationId xmlns:a16="http://schemas.microsoft.com/office/drawing/2014/main" id="{58982252-F375-4339-956B-F14BD80060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79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4p</a:t>
              </a:r>
            </a:p>
          </p:txBody>
        </p:sp>
      </p:grpSp>
      <p:pic>
        <p:nvPicPr>
          <p:cNvPr id="16" name="Picture 16">
            <a:extLst>
              <a:ext uri="{FF2B5EF4-FFF2-40B4-BE49-F238E27FC236}">
                <a16:creationId xmlns:a16="http://schemas.microsoft.com/office/drawing/2014/main" id="{FD9EB7A8-EC7A-4385-82A3-56A3EDB3009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01830" flipH="1">
            <a:off x="5176978" y="4724981"/>
            <a:ext cx="1000125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Group 32">
            <a:extLst>
              <a:ext uri="{FF2B5EF4-FFF2-40B4-BE49-F238E27FC236}">
                <a16:creationId xmlns:a16="http://schemas.microsoft.com/office/drawing/2014/main" id="{4392AAFB-E51D-4EB7-949B-6BEC8585499D}"/>
              </a:ext>
            </a:extLst>
          </p:cNvPr>
          <p:cNvGrpSpPr>
            <a:grpSpLocks/>
          </p:cNvGrpSpPr>
          <p:nvPr/>
        </p:nvGrpSpPr>
        <p:grpSpPr bwMode="auto">
          <a:xfrm>
            <a:off x="6082223" y="5041522"/>
            <a:ext cx="1095375" cy="396875"/>
            <a:chOff x="5578457" y="3047823"/>
            <a:chExt cx="1094566" cy="396592"/>
          </a:xfrm>
        </p:grpSpPr>
        <p:pic>
          <p:nvPicPr>
            <p:cNvPr id="24" name="Picture 33">
              <a:extLst>
                <a:ext uri="{FF2B5EF4-FFF2-40B4-BE49-F238E27FC236}">
                  <a16:creationId xmlns:a16="http://schemas.microsoft.com/office/drawing/2014/main" id="{58200153-638C-4790-AD23-B2878E64D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CC63BBE5-7496-4EBC-9E24-AC24741B0D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31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6p</a:t>
              </a:r>
            </a:p>
          </p:txBody>
        </p:sp>
      </p:grpSp>
      <p:grpSp>
        <p:nvGrpSpPr>
          <p:cNvPr id="32" name="Group 41">
            <a:extLst>
              <a:ext uri="{FF2B5EF4-FFF2-40B4-BE49-F238E27FC236}">
                <a16:creationId xmlns:a16="http://schemas.microsoft.com/office/drawing/2014/main" id="{3B0C6545-E9BF-4F68-BB55-82E3E54CDBC8}"/>
              </a:ext>
            </a:extLst>
          </p:cNvPr>
          <p:cNvGrpSpPr>
            <a:grpSpLocks/>
          </p:cNvGrpSpPr>
          <p:nvPr/>
        </p:nvGrpSpPr>
        <p:grpSpPr bwMode="auto">
          <a:xfrm rot="20599917">
            <a:off x="4402232" y="4353916"/>
            <a:ext cx="1093787" cy="396875"/>
            <a:chOff x="5578457" y="3047823"/>
            <a:chExt cx="1094566" cy="396592"/>
          </a:xfrm>
        </p:grpSpPr>
        <p:pic>
          <p:nvPicPr>
            <p:cNvPr id="33" name="Picture 42">
              <a:extLst>
                <a:ext uri="{FF2B5EF4-FFF2-40B4-BE49-F238E27FC236}">
                  <a16:creationId xmlns:a16="http://schemas.microsoft.com/office/drawing/2014/main" id="{0E45146C-BE87-4E78-833F-C6CFAD428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Rectangle 43">
              <a:extLst>
                <a:ext uri="{FF2B5EF4-FFF2-40B4-BE49-F238E27FC236}">
                  <a16:creationId xmlns:a16="http://schemas.microsoft.com/office/drawing/2014/main" id="{A5F4AB72-1FAE-444B-A7BF-BB3479C6B1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4114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8p</a:t>
              </a:r>
            </a:p>
          </p:txBody>
        </p:sp>
      </p:grpSp>
      <p:pic>
        <p:nvPicPr>
          <p:cNvPr id="47" name="Picture 46">
            <a:extLst>
              <a:ext uri="{FF2B5EF4-FFF2-40B4-BE49-F238E27FC236}">
                <a16:creationId xmlns:a16="http://schemas.microsoft.com/office/drawing/2014/main" id="{CD3D01E7-018B-4F05-A2BE-F06FA8D5104A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98"/>
          <a:stretch/>
        </p:blipFill>
        <p:spPr>
          <a:xfrm>
            <a:off x="0" y="0"/>
            <a:ext cx="576263" cy="685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2B2C7DCC-1574-44F0-8806-D5A869EF7AFB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98"/>
          <a:stretch/>
        </p:blipFill>
        <p:spPr>
          <a:xfrm>
            <a:off x="8567738" y="0"/>
            <a:ext cx="576262" cy="6858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F1EB285-2E0E-489D-880C-55F1F555ACAD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91"/>
          <a:stretch/>
        </p:blipFill>
        <p:spPr>
          <a:xfrm>
            <a:off x="0" y="6308724"/>
            <a:ext cx="9144000" cy="54927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258840A-1B10-4F92-8D84-66C75EB34013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885"/>
          <a:stretch/>
        </p:blipFill>
        <p:spPr>
          <a:xfrm>
            <a:off x="0" y="1"/>
            <a:ext cx="9144000" cy="55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3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1364BD-1F6E-4D91-8975-2944A2B367B6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Buying Treats</a:t>
            </a:r>
          </a:p>
        </p:txBody>
      </p:sp>
      <p:sp>
        <p:nvSpPr>
          <p:cNvPr id="4" name="Rounded Rectangle 25">
            <a:extLst>
              <a:ext uri="{FF2B5EF4-FFF2-40B4-BE49-F238E27FC236}">
                <a16:creationId xmlns:a16="http://schemas.microsoft.com/office/drawing/2014/main" id="{41E1170D-99F1-4BE7-9DE4-7BFF413B9918}"/>
              </a:ext>
            </a:extLst>
          </p:cNvPr>
          <p:cNvSpPr/>
          <p:nvPr/>
        </p:nvSpPr>
        <p:spPr>
          <a:xfrm>
            <a:off x="755650" y="1521116"/>
            <a:ext cx="7632700" cy="690563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chemeClr val="bg1"/>
                </a:solidFill>
              </a:rPr>
              <a:t>Haleema</a:t>
            </a:r>
            <a:r>
              <a:rPr lang="en-US" dirty="0">
                <a:solidFill>
                  <a:schemeClr val="bg1"/>
                </a:solidFill>
              </a:rPr>
              <a:t> bought the puppet and the bouncy ball.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How much change did she get? </a:t>
            </a:r>
          </a:p>
        </p:txBody>
      </p:sp>
      <p:pic>
        <p:nvPicPr>
          <p:cNvPr id="5" name="Whole Class">
            <a:extLst>
              <a:ext uri="{FF2B5EF4-FFF2-40B4-BE49-F238E27FC236}">
                <a16:creationId xmlns:a16="http://schemas.microsoft.com/office/drawing/2014/main" id="{3BA22FCA-9A58-452F-9797-C4CDCF303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Whole Class">
            <a:extLst>
              <a:ext uri="{FF2B5EF4-FFF2-40B4-BE49-F238E27FC236}">
                <a16:creationId xmlns:a16="http://schemas.microsoft.com/office/drawing/2014/main" id="{D06710E2-F168-4BFF-875A-095B5C3A3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5" name="bar model">
            <a:extLst>
              <a:ext uri="{FF2B5EF4-FFF2-40B4-BE49-F238E27FC236}">
                <a16:creationId xmlns:a16="http://schemas.microsoft.com/office/drawing/2014/main" id="{381AC698-BAB2-439F-8C56-298852E7E494}"/>
              </a:ext>
            </a:extLst>
          </p:cNvPr>
          <p:cNvGrpSpPr>
            <a:grpSpLocks/>
          </p:cNvGrpSpPr>
          <p:nvPr/>
        </p:nvGrpSpPr>
        <p:grpSpPr bwMode="auto">
          <a:xfrm>
            <a:off x="804863" y="5054600"/>
            <a:ext cx="4262436" cy="801688"/>
            <a:chOff x="1285103" y="3031524"/>
            <a:chExt cx="3326815" cy="626076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38AFC74-842D-41E5-BD3D-60F9513C7B84}"/>
                </a:ext>
              </a:extLst>
            </p:cNvPr>
            <p:cNvSpPr/>
            <p:nvPr/>
          </p:nvSpPr>
          <p:spPr>
            <a:xfrm>
              <a:off x="1285103" y="3031524"/>
              <a:ext cx="3326815" cy="313658"/>
            </a:xfrm>
            <a:prstGeom prst="rect">
              <a:avLst/>
            </a:prstGeom>
            <a:solidFill>
              <a:srgbClr val="7847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20p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1FC4667-C628-4CD2-82E4-8AFD0CE49131}"/>
                </a:ext>
              </a:extLst>
            </p:cNvPr>
            <p:cNvSpPr/>
            <p:nvPr/>
          </p:nvSpPr>
          <p:spPr>
            <a:xfrm>
              <a:off x="1285103" y="3345182"/>
              <a:ext cx="1362941" cy="312418"/>
            </a:xfrm>
            <a:prstGeom prst="rect">
              <a:avLst/>
            </a:prstGeom>
            <a:solidFill>
              <a:srgbClr val="A973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9p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BD9F2665-1629-4D92-9B29-A02FFED70A1F}"/>
                </a:ext>
              </a:extLst>
            </p:cNvPr>
            <p:cNvSpPr/>
            <p:nvPr/>
          </p:nvSpPr>
          <p:spPr>
            <a:xfrm>
              <a:off x="2645566" y="3345182"/>
              <a:ext cx="1258862" cy="312418"/>
            </a:xfrm>
            <a:prstGeom prst="rect">
              <a:avLst/>
            </a:prstGeom>
            <a:solidFill>
              <a:srgbClr val="CDB5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8p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F194789-BDCB-49D0-BE3E-523ECC6AB7A3}"/>
                </a:ext>
              </a:extLst>
            </p:cNvPr>
            <p:cNvSpPr/>
            <p:nvPr/>
          </p:nvSpPr>
          <p:spPr>
            <a:xfrm>
              <a:off x="3901950" y="3345182"/>
              <a:ext cx="709968" cy="312418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change</a:t>
              </a:r>
            </a:p>
          </p:txBody>
        </p:sp>
      </p:grpSp>
      <p:sp>
        <p:nvSpPr>
          <p:cNvPr id="51" name="Rounded Rectangle 91">
            <a:extLst>
              <a:ext uri="{FF2B5EF4-FFF2-40B4-BE49-F238E27FC236}">
                <a16:creationId xmlns:a16="http://schemas.microsoft.com/office/drawing/2014/main" id="{5FE0AEB8-427F-4BB7-BC6F-B07807849BD4}"/>
              </a:ext>
            </a:extLst>
          </p:cNvPr>
          <p:cNvSpPr/>
          <p:nvPr/>
        </p:nvSpPr>
        <p:spPr>
          <a:xfrm>
            <a:off x="746185" y="2347847"/>
            <a:ext cx="7632700" cy="59213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is a 2-step problem. This means you have to do 2 things to answer the question. What do you think the 2 steps are?</a:t>
            </a:r>
          </a:p>
        </p:txBody>
      </p:sp>
      <p:sp>
        <p:nvSpPr>
          <p:cNvPr id="52" name="Rounded Rectangle 92">
            <a:extLst>
              <a:ext uri="{FF2B5EF4-FFF2-40B4-BE49-F238E27FC236}">
                <a16:creationId xmlns:a16="http://schemas.microsoft.com/office/drawing/2014/main" id="{1C8DED57-BA35-49C3-90BE-4E519F232A8F}"/>
              </a:ext>
            </a:extLst>
          </p:cNvPr>
          <p:cNvSpPr/>
          <p:nvPr/>
        </p:nvSpPr>
        <p:spPr>
          <a:xfrm>
            <a:off x="755650" y="2332365"/>
            <a:ext cx="7632700" cy="59055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First, you need to find out how much she spent.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ADEB323-364E-4F87-9F66-855EDD4D1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2063" y="2891972"/>
            <a:ext cx="15398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9 + 8 = 17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DECD501C-F1FE-495D-9025-895B51F03A63}"/>
              </a:ext>
            </a:extLst>
          </p:cNvPr>
          <p:cNvGrpSpPr>
            <a:grpSpLocks/>
          </p:cNvGrpSpPr>
          <p:nvPr/>
        </p:nvGrpSpPr>
        <p:grpSpPr bwMode="auto">
          <a:xfrm>
            <a:off x="1104900" y="3648075"/>
            <a:ext cx="7089775" cy="576263"/>
            <a:chOff x="972354" y="3534579"/>
            <a:chExt cx="7089536" cy="576102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7E56029-E1EA-48B5-B7F1-3BB47D1C9BC5}"/>
                </a:ext>
              </a:extLst>
            </p:cNvPr>
            <p:cNvCxnSpPr/>
            <p:nvPr/>
          </p:nvCxnSpPr>
          <p:spPr>
            <a:xfrm>
              <a:off x="1137448" y="4110681"/>
              <a:ext cx="67053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B08BBBB-225C-452C-8866-3086843EC1B4}"/>
                </a:ext>
              </a:extLst>
            </p:cNvPr>
            <p:cNvCxnSpPr/>
            <p:nvPr/>
          </p:nvCxnSpPr>
          <p:spPr>
            <a:xfrm>
              <a:off x="1137448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C7F8F3C1-F01D-42F2-A349-9FD63820B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354" y="3534579"/>
              <a:ext cx="3289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0</a:t>
              </a:r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6E752B7-16A5-4D20-9F17-B1278AE7AEFA}"/>
                </a:ext>
              </a:extLst>
            </p:cNvPr>
            <p:cNvCxnSpPr/>
            <p:nvPr/>
          </p:nvCxnSpPr>
          <p:spPr>
            <a:xfrm>
              <a:off x="1472400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0EC24A41-432B-423F-B726-9508F1331BA6}"/>
                </a:ext>
              </a:extLst>
            </p:cNvPr>
            <p:cNvCxnSpPr/>
            <p:nvPr/>
          </p:nvCxnSpPr>
          <p:spPr>
            <a:xfrm>
              <a:off x="1807351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E2A82F2-25A8-496E-B751-789BACBCDD9F}"/>
                </a:ext>
              </a:extLst>
            </p:cNvPr>
            <p:cNvCxnSpPr/>
            <p:nvPr/>
          </p:nvCxnSpPr>
          <p:spPr>
            <a:xfrm>
              <a:off x="2140715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AF204F77-4D96-4450-BAF1-3B67A651EEFB}"/>
                </a:ext>
              </a:extLst>
            </p:cNvPr>
            <p:cNvCxnSpPr/>
            <p:nvPr/>
          </p:nvCxnSpPr>
          <p:spPr>
            <a:xfrm>
              <a:off x="2475666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5D4954FF-96D8-4383-B8BF-4566D4D456E2}"/>
                </a:ext>
              </a:extLst>
            </p:cNvPr>
            <p:cNvCxnSpPr/>
            <p:nvPr/>
          </p:nvCxnSpPr>
          <p:spPr>
            <a:xfrm>
              <a:off x="2810617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D6A1EE3-D386-434B-AE65-802EA941DE01}"/>
                </a:ext>
              </a:extLst>
            </p:cNvPr>
            <p:cNvCxnSpPr/>
            <p:nvPr/>
          </p:nvCxnSpPr>
          <p:spPr>
            <a:xfrm>
              <a:off x="3145569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B64AE0C7-6345-45D9-8B2C-63EE93644AB4}"/>
                </a:ext>
              </a:extLst>
            </p:cNvPr>
            <p:cNvCxnSpPr/>
            <p:nvPr/>
          </p:nvCxnSpPr>
          <p:spPr>
            <a:xfrm>
              <a:off x="3480519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7AE243F-A1F0-43A3-9203-3C44A69BBFB1}"/>
                </a:ext>
              </a:extLst>
            </p:cNvPr>
            <p:cNvCxnSpPr/>
            <p:nvPr/>
          </p:nvCxnSpPr>
          <p:spPr>
            <a:xfrm>
              <a:off x="3815471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FBC02DD4-FD65-4553-9E1D-EE73822D47EB}"/>
                </a:ext>
              </a:extLst>
            </p:cNvPr>
            <p:cNvCxnSpPr/>
            <p:nvPr/>
          </p:nvCxnSpPr>
          <p:spPr>
            <a:xfrm>
              <a:off x="4150422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B53BA5A2-A33B-4C23-92A0-65901490AC55}"/>
                </a:ext>
              </a:extLst>
            </p:cNvPr>
            <p:cNvCxnSpPr/>
            <p:nvPr/>
          </p:nvCxnSpPr>
          <p:spPr>
            <a:xfrm>
              <a:off x="4485374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F515E728-217A-4B28-B146-865CF38F6822}"/>
                </a:ext>
              </a:extLst>
            </p:cNvPr>
            <p:cNvCxnSpPr/>
            <p:nvPr/>
          </p:nvCxnSpPr>
          <p:spPr>
            <a:xfrm>
              <a:off x="4820324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1A6E92E1-8694-4515-88E0-658DCFE85CB0}"/>
                </a:ext>
              </a:extLst>
            </p:cNvPr>
            <p:cNvCxnSpPr/>
            <p:nvPr/>
          </p:nvCxnSpPr>
          <p:spPr>
            <a:xfrm>
              <a:off x="5155276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21C7160F-3991-4D8A-8747-86574797D2D9}"/>
                </a:ext>
              </a:extLst>
            </p:cNvPr>
            <p:cNvCxnSpPr/>
            <p:nvPr/>
          </p:nvCxnSpPr>
          <p:spPr>
            <a:xfrm>
              <a:off x="5490227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52F725F7-FE13-4C64-B69E-5EDAB77A9A49}"/>
                </a:ext>
              </a:extLst>
            </p:cNvPr>
            <p:cNvCxnSpPr/>
            <p:nvPr/>
          </p:nvCxnSpPr>
          <p:spPr>
            <a:xfrm>
              <a:off x="5825178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7BA8A5D4-89CD-4F5A-91A0-14735DC2941B}"/>
                </a:ext>
              </a:extLst>
            </p:cNvPr>
            <p:cNvCxnSpPr/>
            <p:nvPr/>
          </p:nvCxnSpPr>
          <p:spPr>
            <a:xfrm>
              <a:off x="6160129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69CCD38B-8E80-4FD0-8CF4-6EA3034B89BB}"/>
                </a:ext>
              </a:extLst>
            </p:cNvPr>
            <p:cNvCxnSpPr/>
            <p:nvPr/>
          </p:nvCxnSpPr>
          <p:spPr>
            <a:xfrm>
              <a:off x="6495081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DDE6E33B-574A-4938-94BA-79A38804BC7E}"/>
                </a:ext>
              </a:extLst>
            </p:cNvPr>
            <p:cNvCxnSpPr/>
            <p:nvPr/>
          </p:nvCxnSpPr>
          <p:spPr>
            <a:xfrm>
              <a:off x="6830032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5D1BFA31-6C85-4650-B7B5-8ABCA67A06BD}"/>
                </a:ext>
              </a:extLst>
            </p:cNvPr>
            <p:cNvCxnSpPr/>
            <p:nvPr/>
          </p:nvCxnSpPr>
          <p:spPr>
            <a:xfrm>
              <a:off x="7164983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688B7C2-2BA5-477D-89D4-E24EC6A23168}"/>
                </a:ext>
              </a:extLst>
            </p:cNvPr>
            <p:cNvCxnSpPr/>
            <p:nvPr/>
          </p:nvCxnSpPr>
          <p:spPr>
            <a:xfrm>
              <a:off x="7499934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6E0C6A77-8208-4CBF-B9E3-E18E8C52BE94}"/>
                </a:ext>
              </a:extLst>
            </p:cNvPr>
            <p:cNvCxnSpPr/>
            <p:nvPr/>
          </p:nvCxnSpPr>
          <p:spPr>
            <a:xfrm>
              <a:off x="7834886" y="3907538"/>
              <a:ext cx="0" cy="2015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Rectangle 107">
              <a:extLst>
                <a:ext uri="{FF2B5EF4-FFF2-40B4-BE49-F238E27FC236}">
                  <a16:creationId xmlns:a16="http://schemas.microsoft.com/office/drawing/2014/main" id="{672E66B1-C257-4234-AF92-41EDBD968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4863" y="3534579"/>
              <a:ext cx="2728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</a:t>
              </a:r>
            </a:p>
          </p:txBody>
        </p:sp>
        <p:sp>
          <p:nvSpPr>
            <p:cNvPr id="87" name="Rectangle 108">
              <a:extLst>
                <a:ext uri="{FF2B5EF4-FFF2-40B4-BE49-F238E27FC236}">
                  <a16:creationId xmlns:a16="http://schemas.microsoft.com/office/drawing/2014/main" id="{C7617F91-B168-4A04-A42C-16E8B91B17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6015" y="3534579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2</a:t>
              </a:r>
            </a:p>
          </p:txBody>
        </p:sp>
        <p:sp>
          <p:nvSpPr>
            <p:cNvPr id="88" name="Rectangle 109">
              <a:extLst>
                <a:ext uri="{FF2B5EF4-FFF2-40B4-BE49-F238E27FC236}">
                  <a16:creationId xmlns:a16="http://schemas.microsoft.com/office/drawing/2014/main" id="{10EDF28D-2F3B-4FEE-970D-1C03EC3931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6401" y="353457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3</a:t>
              </a:r>
            </a:p>
          </p:txBody>
        </p:sp>
        <p:sp>
          <p:nvSpPr>
            <p:cNvPr id="89" name="Rectangle 110">
              <a:extLst>
                <a:ext uri="{FF2B5EF4-FFF2-40B4-BE49-F238E27FC236}">
                  <a16:creationId xmlns:a16="http://schemas.microsoft.com/office/drawing/2014/main" id="{A842A535-2412-4E56-8EC2-C772087A5E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6209" y="3534579"/>
              <a:ext cx="31451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</a:t>
              </a:r>
            </a:p>
          </p:txBody>
        </p:sp>
        <p:sp>
          <p:nvSpPr>
            <p:cNvPr id="90" name="Rectangle 111">
              <a:extLst>
                <a:ext uri="{FF2B5EF4-FFF2-40B4-BE49-F238E27FC236}">
                  <a16:creationId xmlns:a16="http://schemas.microsoft.com/office/drawing/2014/main" id="{629F7F0A-E6C5-46DD-A0AE-5626ABAC0B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6437" y="3534579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5</a:t>
              </a:r>
            </a:p>
          </p:txBody>
        </p:sp>
        <p:sp>
          <p:nvSpPr>
            <p:cNvPr id="91" name="Rectangle 112">
              <a:extLst>
                <a:ext uri="{FF2B5EF4-FFF2-40B4-BE49-F238E27FC236}">
                  <a16:creationId xmlns:a16="http://schemas.microsoft.com/office/drawing/2014/main" id="{121EE250-59F2-4234-8BFD-9CE15A70CD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9292" y="3534579"/>
              <a:ext cx="3097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6</a:t>
              </a:r>
            </a:p>
          </p:txBody>
        </p:sp>
        <p:sp>
          <p:nvSpPr>
            <p:cNvPr id="92" name="Rectangle 113">
              <a:extLst>
                <a:ext uri="{FF2B5EF4-FFF2-40B4-BE49-F238E27FC236}">
                  <a16:creationId xmlns:a16="http://schemas.microsoft.com/office/drawing/2014/main" id="{6BA10F63-9224-4765-B717-EECB35A2CC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2725" y="3534579"/>
              <a:ext cx="2952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7</a:t>
              </a:r>
            </a:p>
          </p:txBody>
        </p:sp>
        <p:sp>
          <p:nvSpPr>
            <p:cNvPr id="93" name="Rectangle 114">
              <a:extLst>
                <a:ext uri="{FF2B5EF4-FFF2-40B4-BE49-F238E27FC236}">
                  <a16:creationId xmlns:a16="http://schemas.microsoft.com/office/drawing/2014/main" id="{88488188-6612-4836-9934-51EA5D6EB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724" y="3534579"/>
              <a:ext cx="3177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8</a:t>
              </a:r>
            </a:p>
          </p:txBody>
        </p:sp>
        <p:sp>
          <p:nvSpPr>
            <p:cNvPr id="94" name="Rectangle 115">
              <a:extLst>
                <a:ext uri="{FF2B5EF4-FFF2-40B4-BE49-F238E27FC236}">
                  <a16:creationId xmlns:a16="http://schemas.microsoft.com/office/drawing/2014/main" id="{3C7A1A8B-11BD-4BC8-A662-36059EF591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9714" y="3534579"/>
              <a:ext cx="3097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9</a:t>
              </a:r>
            </a:p>
          </p:txBody>
        </p:sp>
        <p:sp>
          <p:nvSpPr>
            <p:cNvPr id="95" name="Rectangle 116">
              <a:extLst>
                <a:ext uri="{FF2B5EF4-FFF2-40B4-BE49-F238E27FC236}">
                  <a16:creationId xmlns:a16="http://schemas.microsoft.com/office/drawing/2014/main" id="{B0842032-56BD-4C5F-AEDE-542F491679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3995" y="3534579"/>
              <a:ext cx="41710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10</a:t>
              </a:r>
            </a:p>
          </p:txBody>
        </p:sp>
        <p:sp>
          <p:nvSpPr>
            <p:cNvPr id="96" name="Rectangle 117">
              <a:extLst>
                <a:ext uri="{FF2B5EF4-FFF2-40B4-BE49-F238E27FC236}">
                  <a16:creationId xmlns:a16="http://schemas.microsoft.com/office/drawing/2014/main" id="{7C070DDC-471D-4D58-B27B-D02A3E550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8267" y="3534579"/>
              <a:ext cx="36099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11</a:t>
              </a:r>
            </a:p>
          </p:txBody>
        </p:sp>
        <p:sp>
          <p:nvSpPr>
            <p:cNvPr id="97" name="Rectangle 118">
              <a:extLst>
                <a:ext uri="{FF2B5EF4-FFF2-40B4-BE49-F238E27FC236}">
                  <a16:creationId xmlns:a16="http://schemas.microsoft.com/office/drawing/2014/main" id="{C7EBB0EA-D5B7-439E-BF2B-F6A300A589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5895" y="3534579"/>
              <a:ext cx="39465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12</a:t>
              </a:r>
            </a:p>
          </p:txBody>
        </p:sp>
        <p:sp>
          <p:nvSpPr>
            <p:cNvPr id="98" name="Rectangle 119">
              <a:extLst>
                <a:ext uri="{FF2B5EF4-FFF2-40B4-BE49-F238E27FC236}">
                  <a16:creationId xmlns:a16="http://schemas.microsoft.com/office/drawing/2014/main" id="{8A4150B2-5A86-4DEF-934E-C65D9659B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6281" y="3534579"/>
              <a:ext cx="3898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13</a:t>
              </a:r>
            </a:p>
          </p:txBody>
        </p:sp>
        <p:sp>
          <p:nvSpPr>
            <p:cNvPr id="99" name="Rectangle 120">
              <a:extLst>
                <a:ext uri="{FF2B5EF4-FFF2-40B4-BE49-F238E27FC236}">
                  <a16:creationId xmlns:a16="http://schemas.microsoft.com/office/drawing/2014/main" id="{A26E2214-EC1D-43F3-8AE6-A109D232FF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17851" y="3534579"/>
              <a:ext cx="4026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14</a:t>
              </a:r>
            </a:p>
          </p:txBody>
        </p:sp>
        <p:sp>
          <p:nvSpPr>
            <p:cNvPr id="100" name="Rectangle 121">
              <a:extLst>
                <a:ext uri="{FF2B5EF4-FFF2-40B4-BE49-F238E27FC236}">
                  <a16:creationId xmlns:a16="http://schemas.microsoft.com/office/drawing/2014/main" id="{425A4D5B-0B91-4E85-A3B5-DEA127115D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58079" y="3534579"/>
              <a:ext cx="39465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15</a:t>
              </a:r>
            </a:p>
          </p:txBody>
        </p:sp>
        <p:sp>
          <p:nvSpPr>
            <p:cNvPr id="101" name="Rectangle 122">
              <a:extLst>
                <a:ext uri="{FF2B5EF4-FFF2-40B4-BE49-F238E27FC236}">
                  <a16:creationId xmlns:a16="http://schemas.microsoft.com/office/drawing/2014/main" id="{68F5609A-643F-49C7-9398-D678041A7F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2695" y="3534579"/>
              <a:ext cx="39786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16</a:t>
              </a:r>
            </a:p>
          </p:txBody>
        </p:sp>
        <p:sp>
          <p:nvSpPr>
            <p:cNvPr id="102" name="Rectangle 123">
              <a:extLst>
                <a:ext uri="{FF2B5EF4-FFF2-40B4-BE49-F238E27FC236}">
                  <a16:creationId xmlns:a16="http://schemas.microsoft.com/office/drawing/2014/main" id="{37A75AC1-CDBE-4104-9AFA-0F683A7F92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36129" y="3534579"/>
              <a:ext cx="3834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17</a:t>
              </a:r>
            </a:p>
          </p:txBody>
        </p:sp>
        <p:sp>
          <p:nvSpPr>
            <p:cNvPr id="103" name="Rectangle 124">
              <a:extLst>
                <a:ext uri="{FF2B5EF4-FFF2-40B4-BE49-F238E27FC236}">
                  <a16:creationId xmlns:a16="http://schemas.microsoft.com/office/drawing/2014/main" id="{AEE6AEED-7B3F-4CE1-AFB3-6D45275A36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61128" y="3534579"/>
              <a:ext cx="40588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18</a:t>
              </a:r>
            </a:p>
          </p:txBody>
        </p:sp>
        <p:sp>
          <p:nvSpPr>
            <p:cNvPr id="104" name="Rectangle 125">
              <a:extLst>
                <a:ext uri="{FF2B5EF4-FFF2-40B4-BE49-F238E27FC236}">
                  <a16:creationId xmlns:a16="http://schemas.microsoft.com/office/drawing/2014/main" id="{8130D833-2651-4420-8912-1C3495B5C9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1355" y="3534579"/>
              <a:ext cx="39786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19</a:t>
              </a:r>
            </a:p>
          </p:txBody>
        </p:sp>
        <p:sp>
          <p:nvSpPr>
            <p:cNvPr id="105" name="Rectangle 126">
              <a:extLst>
                <a:ext uri="{FF2B5EF4-FFF2-40B4-BE49-F238E27FC236}">
                  <a16:creationId xmlns:a16="http://schemas.microsoft.com/office/drawing/2014/main" id="{A9F7E159-2F7A-4370-92C8-96B7B33988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1126" y="3534579"/>
              <a:ext cx="4507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20</a:t>
              </a:r>
            </a:p>
          </p:txBody>
        </p:sp>
      </p:grpSp>
      <p:sp>
        <p:nvSpPr>
          <p:cNvPr id="106" name="Rounded Rectangle 127">
            <a:extLst>
              <a:ext uri="{FF2B5EF4-FFF2-40B4-BE49-F238E27FC236}">
                <a16:creationId xmlns:a16="http://schemas.microsoft.com/office/drawing/2014/main" id="{61C1B55F-50BB-4F42-9F70-5889801A3EA5}"/>
              </a:ext>
            </a:extLst>
          </p:cNvPr>
          <p:cNvSpPr/>
          <p:nvPr/>
        </p:nvSpPr>
        <p:spPr>
          <a:xfrm>
            <a:off x="755650" y="2324103"/>
            <a:ext cx="7632700" cy="60483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Next, we need to work out how much change she would get.</a:t>
            </a: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2869ABB7-1BFC-433D-B778-E3DE361C3A4E}"/>
              </a:ext>
            </a:extLst>
          </p:cNvPr>
          <p:cNvGrpSpPr>
            <a:grpSpLocks/>
          </p:cNvGrpSpPr>
          <p:nvPr/>
        </p:nvGrpSpPr>
        <p:grpSpPr bwMode="auto">
          <a:xfrm>
            <a:off x="1236663" y="3302000"/>
            <a:ext cx="3170237" cy="436563"/>
            <a:chOff x="1237021" y="3302389"/>
            <a:chExt cx="3169524" cy="436927"/>
          </a:xfrm>
        </p:grpSpPr>
        <p:sp>
          <p:nvSpPr>
            <p:cNvPr id="108" name="Curved Down Arrow 13">
              <a:extLst>
                <a:ext uri="{FF2B5EF4-FFF2-40B4-BE49-F238E27FC236}">
                  <a16:creationId xmlns:a16="http://schemas.microsoft.com/office/drawing/2014/main" id="{7DAAE0BC-8832-4A48-AB1E-51625350589F}"/>
                </a:ext>
              </a:extLst>
            </p:cNvPr>
            <p:cNvSpPr/>
            <p:nvPr/>
          </p:nvSpPr>
          <p:spPr>
            <a:xfrm>
              <a:off x="1237021" y="3311922"/>
              <a:ext cx="3169524" cy="427394"/>
            </a:xfrm>
            <a:prstGeom prst="curvedDownArrow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9" name="Rectangle 2">
              <a:extLst>
                <a:ext uri="{FF2B5EF4-FFF2-40B4-BE49-F238E27FC236}">
                  <a16:creationId xmlns:a16="http://schemas.microsoft.com/office/drawing/2014/main" id="{AAEFA044-7F3B-42B8-BBA8-9B7DAF968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4299" y="3302389"/>
              <a:ext cx="505154" cy="431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200" dirty="0">
                  <a:solidFill>
                    <a:srgbClr val="00A8E7"/>
                  </a:solidFill>
                  <a:latin typeface="+mn-lt"/>
                </a:rPr>
                <a:t>+9</a:t>
              </a:r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292589C7-595D-4FFD-A59E-E4F2B5526071}"/>
              </a:ext>
            </a:extLst>
          </p:cNvPr>
          <p:cNvGrpSpPr>
            <a:grpSpLocks/>
          </p:cNvGrpSpPr>
          <p:nvPr/>
        </p:nvGrpSpPr>
        <p:grpSpPr bwMode="auto">
          <a:xfrm>
            <a:off x="4303713" y="3295647"/>
            <a:ext cx="2808287" cy="450043"/>
            <a:chOff x="4303613" y="3295846"/>
            <a:chExt cx="2807698" cy="449996"/>
          </a:xfrm>
        </p:grpSpPr>
        <p:sp>
          <p:nvSpPr>
            <p:cNvPr id="111" name="Curved Down Arrow 90">
              <a:extLst>
                <a:ext uri="{FF2B5EF4-FFF2-40B4-BE49-F238E27FC236}">
                  <a16:creationId xmlns:a16="http://schemas.microsoft.com/office/drawing/2014/main" id="{23FE9CC7-61E5-4CC2-B5B6-33B8A192BB83}"/>
                </a:ext>
              </a:extLst>
            </p:cNvPr>
            <p:cNvSpPr/>
            <p:nvPr/>
          </p:nvSpPr>
          <p:spPr>
            <a:xfrm>
              <a:off x="4303613" y="3295846"/>
              <a:ext cx="2807698" cy="426993"/>
            </a:xfrm>
            <a:prstGeom prst="curvedDownArrow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2" name="Rectangle 128">
              <a:extLst>
                <a:ext uri="{FF2B5EF4-FFF2-40B4-BE49-F238E27FC236}">
                  <a16:creationId xmlns:a16="http://schemas.microsoft.com/office/drawing/2014/main" id="{BC4F520F-5EC9-4AEB-BE5D-3C8AE6C8AD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8935" y="3315000"/>
              <a:ext cx="513174" cy="430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200" dirty="0">
                  <a:solidFill>
                    <a:srgbClr val="00A8E7"/>
                  </a:solidFill>
                  <a:latin typeface="+mn-lt"/>
                </a:rPr>
                <a:t>+8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33D5960C-D07D-4925-8F1E-DC2876049C97}"/>
              </a:ext>
            </a:extLst>
          </p:cNvPr>
          <p:cNvGrpSpPr>
            <a:grpSpLocks/>
          </p:cNvGrpSpPr>
          <p:nvPr/>
        </p:nvGrpSpPr>
        <p:grpSpPr bwMode="auto">
          <a:xfrm>
            <a:off x="7018338" y="2933700"/>
            <a:ext cx="1092200" cy="784225"/>
            <a:chOff x="4303613" y="2937419"/>
            <a:chExt cx="1092358" cy="785420"/>
          </a:xfrm>
        </p:grpSpPr>
        <p:sp>
          <p:nvSpPr>
            <p:cNvPr id="114" name="Curved Down Arrow 130">
              <a:extLst>
                <a:ext uri="{FF2B5EF4-FFF2-40B4-BE49-F238E27FC236}">
                  <a16:creationId xmlns:a16="http://schemas.microsoft.com/office/drawing/2014/main" id="{A95155F0-499E-4501-ACD2-A0A89E8FF82A}"/>
                </a:ext>
              </a:extLst>
            </p:cNvPr>
            <p:cNvSpPr/>
            <p:nvPr/>
          </p:nvSpPr>
          <p:spPr>
            <a:xfrm>
              <a:off x="4303613" y="3295151"/>
              <a:ext cx="1092358" cy="427688"/>
            </a:xfrm>
            <a:prstGeom prst="curvedDownArrow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5" name="Rectangle 131">
              <a:extLst>
                <a:ext uri="{FF2B5EF4-FFF2-40B4-BE49-F238E27FC236}">
                  <a16:creationId xmlns:a16="http://schemas.microsoft.com/office/drawing/2014/main" id="{922889AF-6FB0-4F3F-9076-98159DA65F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9197" y="2937419"/>
              <a:ext cx="90922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A8E7"/>
                  </a:solidFill>
                  <a:latin typeface="+mn-lt"/>
                </a:rPr>
                <a:t>change</a:t>
              </a:r>
            </a:p>
          </p:txBody>
        </p:sp>
      </p:grpSp>
      <p:sp>
        <p:nvSpPr>
          <p:cNvPr id="116" name="Rounded Rectangle 132">
            <a:extLst>
              <a:ext uri="{FF2B5EF4-FFF2-40B4-BE49-F238E27FC236}">
                <a16:creationId xmlns:a16="http://schemas.microsoft.com/office/drawing/2014/main" id="{91C4F45A-86EA-4D52-A12A-6A9ABD950969}"/>
              </a:ext>
            </a:extLst>
          </p:cNvPr>
          <p:cNvSpPr/>
          <p:nvPr/>
        </p:nvSpPr>
        <p:spPr>
          <a:xfrm>
            <a:off x="755650" y="4354060"/>
            <a:ext cx="7632700" cy="61118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could count up from 17 – 20 or we could subtract 17 from 20.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do you think is easier?</a:t>
            </a: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C4265F3C-8294-40B7-BC7D-B418AE314F66}"/>
              </a:ext>
            </a:extLst>
          </p:cNvPr>
          <p:cNvGrpSpPr>
            <a:grpSpLocks/>
          </p:cNvGrpSpPr>
          <p:nvPr/>
        </p:nvGrpSpPr>
        <p:grpSpPr bwMode="auto">
          <a:xfrm>
            <a:off x="5235575" y="5229225"/>
            <a:ext cx="1336675" cy="538163"/>
            <a:chOff x="6650347" y="5270205"/>
            <a:chExt cx="1336988" cy="539002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9B3DAA26-0979-4D91-90BE-12AAE073B601}"/>
                </a:ext>
              </a:extLst>
            </p:cNvPr>
            <p:cNvSpPr/>
            <p:nvPr/>
          </p:nvSpPr>
          <p:spPr bwMode="auto">
            <a:xfrm>
              <a:off x="6650347" y="5270205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619DDCB4-0302-47B8-B9B7-3E37E9AABF71}"/>
                </a:ext>
              </a:extLst>
            </p:cNvPr>
            <p:cNvSpPr/>
            <p:nvPr/>
          </p:nvSpPr>
          <p:spPr bwMode="auto">
            <a:xfrm>
              <a:off x="6915522" y="5270205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C888FF95-0E92-4E15-B287-9E26BF303980}"/>
                </a:ext>
              </a:extLst>
            </p:cNvPr>
            <p:cNvSpPr/>
            <p:nvPr/>
          </p:nvSpPr>
          <p:spPr bwMode="auto">
            <a:xfrm>
              <a:off x="7182285" y="5270205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02477046-B0B8-42D6-9C98-E25B66A4FF03}"/>
                </a:ext>
              </a:extLst>
            </p:cNvPr>
            <p:cNvSpPr/>
            <p:nvPr/>
          </p:nvSpPr>
          <p:spPr bwMode="auto">
            <a:xfrm>
              <a:off x="7449047" y="5270205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C60C76C-4272-45D7-A8D4-C8B9F6798B34}"/>
                </a:ext>
              </a:extLst>
            </p:cNvPr>
            <p:cNvSpPr/>
            <p:nvPr/>
          </p:nvSpPr>
          <p:spPr bwMode="auto">
            <a:xfrm>
              <a:off x="7714221" y="5270205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457A3E25-4A2D-4654-8FA1-FA6FD131B746}"/>
                </a:ext>
              </a:extLst>
            </p:cNvPr>
            <p:cNvSpPr/>
            <p:nvPr/>
          </p:nvSpPr>
          <p:spPr bwMode="auto">
            <a:xfrm>
              <a:off x="6650347" y="5535731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05FF17A-DE0C-43F6-B530-95DC500355FE}"/>
                </a:ext>
              </a:extLst>
            </p:cNvPr>
            <p:cNvSpPr/>
            <p:nvPr/>
          </p:nvSpPr>
          <p:spPr bwMode="auto">
            <a:xfrm>
              <a:off x="6915522" y="5535731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591800D5-9DE8-4F59-95D5-573F0415DB0F}"/>
                </a:ext>
              </a:extLst>
            </p:cNvPr>
            <p:cNvSpPr/>
            <p:nvPr/>
          </p:nvSpPr>
          <p:spPr bwMode="auto">
            <a:xfrm>
              <a:off x="7182285" y="5535731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FACACA42-5F67-415A-A3DF-48FC7DFA540B}"/>
                </a:ext>
              </a:extLst>
            </p:cNvPr>
            <p:cNvSpPr/>
            <p:nvPr/>
          </p:nvSpPr>
          <p:spPr bwMode="auto">
            <a:xfrm>
              <a:off x="7449047" y="5535731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7CA378FC-0C42-462D-B4FF-F8B94D5F7C59}"/>
                </a:ext>
              </a:extLst>
            </p:cNvPr>
            <p:cNvSpPr/>
            <p:nvPr/>
          </p:nvSpPr>
          <p:spPr bwMode="auto">
            <a:xfrm>
              <a:off x="7714221" y="5535731"/>
              <a:ext cx="273114" cy="2734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847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28" name="Rectangle 127">
            <a:extLst>
              <a:ext uri="{FF2B5EF4-FFF2-40B4-BE49-F238E27FC236}">
                <a16:creationId xmlns:a16="http://schemas.microsoft.com/office/drawing/2014/main" id="{836A64C9-55F7-41E3-A3DA-834A2DE351A1}"/>
              </a:ext>
            </a:extLst>
          </p:cNvPr>
          <p:cNvSpPr/>
          <p:nvPr/>
        </p:nvSpPr>
        <p:spPr bwMode="auto">
          <a:xfrm>
            <a:off x="6680200" y="5232400"/>
            <a:ext cx="273050" cy="274638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41F0BB74-28E5-4882-9631-0630E9EA34F8}"/>
              </a:ext>
            </a:extLst>
          </p:cNvPr>
          <p:cNvSpPr/>
          <p:nvPr/>
        </p:nvSpPr>
        <p:spPr bwMode="auto">
          <a:xfrm>
            <a:off x="6945313" y="5232400"/>
            <a:ext cx="273050" cy="274638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B9550D75-9459-4250-9EB4-DE35896FC59B}"/>
              </a:ext>
            </a:extLst>
          </p:cNvPr>
          <p:cNvSpPr/>
          <p:nvPr/>
        </p:nvSpPr>
        <p:spPr bwMode="auto">
          <a:xfrm>
            <a:off x="7212013" y="5232400"/>
            <a:ext cx="273050" cy="274638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59A4780A-CFCF-498B-B9C6-9BAFD05330D9}"/>
              </a:ext>
            </a:extLst>
          </p:cNvPr>
          <p:cNvSpPr/>
          <p:nvPr/>
        </p:nvSpPr>
        <p:spPr bwMode="auto">
          <a:xfrm>
            <a:off x="7477125" y="5232400"/>
            <a:ext cx="274638" cy="274638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EE359EC6-1DBC-4642-9CA6-46187AF71770}"/>
              </a:ext>
            </a:extLst>
          </p:cNvPr>
          <p:cNvSpPr/>
          <p:nvPr/>
        </p:nvSpPr>
        <p:spPr bwMode="auto">
          <a:xfrm>
            <a:off x="7743825" y="5232400"/>
            <a:ext cx="273050" cy="274638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9019454A-D266-460D-BC07-90FFB74496B1}"/>
              </a:ext>
            </a:extLst>
          </p:cNvPr>
          <p:cNvSpPr/>
          <p:nvPr/>
        </p:nvSpPr>
        <p:spPr bwMode="auto">
          <a:xfrm>
            <a:off x="6680200" y="5499100"/>
            <a:ext cx="273050" cy="273050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8B3CF023-F91E-4866-94C0-BDBF91E9D2AB}"/>
              </a:ext>
            </a:extLst>
          </p:cNvPr>
          <p:cNvSpPr/>
          <p:nvPr/>
        </p:nvSpPr>
        <p:spPr bwMode="auto">
          <a:xfrm>
            <a:off x="6945313" y="5499100"/>
            <a:ext cx="273050" cy="273050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8DF64A16-FFAB-4315-8850-63B45CB18821}"/>
              </a:ext>
            </a:extLst>
          </p:cNvPr>
          <p:cNvSpPr/>
          <p:nvPr/>
        </p:nvSpPr>
        <p:spPr bwMode="auto">
          <a:xfrm>
            <a:off x="7212013" y="5499100"/>
            <a:ext cx="273050" cy="273050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8745412C-5CD8-49DD-84F6-59A73AB8FDB2}"/>
              </a:ext>
            </a:extLst>
          </p:cNvPr>
          <p:cNvSpPr/>
          <p:nvPr/>
        </p:nvSpPr>
        <p:spPr bwMode="auto">
          <a:xfrm>
            <a:off x="7477125" y="5499100"/>
            <a:ext cx="274638" cy="273050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BB737516-DBBE-44F4-84F8-857CD2AFC9A2}"/>
              </a:ext>
            </a:extLst>
          </p:cNvPr>
          <p:cNvSpPr/>
          <p:nvPr/>
        </p:nvSpPr>
        <p:spPr bwMode="auto">
          <a:xfrm>
            <a:off x="7743825" y="5499100"/>
            <a:ext cx="273050" cy="273050"/>
          </a:xfrm>
          <a:prstGeom prst="rect">
            <a:avLst/>
          </a:prstGeom>
          <a:solidFill>
            <a:schemeClr val="bg1"/>
          </a:solidFill>
          <a:ln>
            <a:solidFill>
              <a:srgbClr val="7847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106D24E1-0A4F-4163-9BF1-F03DD52DAD6E}"/>
              </a:ext>
            </a:extLst>
          </p:cNvPr>
          <p:cNvSpPr/>
          <p:nvPr/>
        </p:nvSpPr>
        <p:spPr bwMode="auto">
          <a:xfrm>
            <a:off x="5265738" y="5267325"/>
            <a:ext cx="196850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31AD4DAF-A786-4D58-9179-D58869EF3AB6}"/>
              </a:ext>
            </a:extLst>
          </p:cNvPr>
          <p:cNvSpPr/>
          <p:nvPr/>
        </p:nvSpPr>
        <p:spPr bwMode="auto">
          <a:xfrm>
            <a:off x="5532438" y="5267325"/>
            <a:ext cx="198437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ADB8AAE7-E058-47D9-A1ED-C39DE6323AE0}"/>
              </a:ext>
            </a:extLst>
          </p:cNvPr>
          <p:cNvSpPr/>
          <p:nvPr/>
        </p:nvSpPr>
        <p:spPr bwMode="auto">
          <a:xfrm>
            <a:off x="5799138" y="5267325"/>
            <a:ext cx="198437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00321304-1896-447E-A20C-2CB38D04357E}"/>
              </a:ext>
            </a:extLst>
          </p:cNvPr>
          <p:cNvSpPr/>
          <p:nvPr/>
        </p:nvSpPr>
        <p:spPr bwMode="auto">
          <a:xfrm>
            <a:off x="6067425" y="5267325"/>
            <a:ext cx="196850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BE4677C1-AC59-4F3D-B955-373139B7501C}"/>
              </a:ext>
            </a:extLst>
          </p:cNvPr>
          <p:cNvSpPr/>
          <p:nvPr/>
        </p:nvSpPr>
        <p:spPr bwMode="auto">
          <a:xfrm>
            <a:off x="6334125" y="5267325"/>
            <a:ext cx="196850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0AF770A9-B854-4389-815F-EAC4EFF1986B}"/>
              </a:ext>
            </a:extLst>
          </p:cNvPr>
          <p:cNvSpPr/>
          <p:nvPr/>
        </p:nvSpPr>
        <p:spPr bwMode="auto">
          <a:xfrm>
            <a:off x="5265738" y="5540375"/>
            <a:ext cx="196850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B1576457-536C-46F5-8F43-B4340D8B4FA6}"/>
              </a:ext>
            </a:extLst>
          </p:cNvPr>
          <p:cNvSpPr/>
          <p:nvPr/>
        </p:nvSpPr>
        <p:spPr bwMode="auto">
          <a:xfrm>
            <a:off x="5532438" y="5540375"/>
            <a:ext cx="198437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FCF64BD9-41A8-4C8E-AE89-48D5E3B8A1A1}"/>
              </a:ext>
            </a:extLst>
          </p:cNvPr>
          <p:cNvSpPr/>
          <p:nvPr/>
        </p:nvSpPr>
        <p:spPr bwMode="auto">
          <a:xfrm>
            <a:off x="5799138" y="5540375"/>
            <a:ext cx="198437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47BDC35C-B44E-423B-A6F9-6C299954AF3A}"/>
              </a:ext>
            </a:extLst>
          </p:cNvPr>
          <p:cNvSpPr/>
          <p:nvPr/>
        </p:nvSpPr>
        <p:spPr bwMode="auto">
          <a:xfrm>
            <a:off x="6067425" y="5540375"/>
            <a:ext cx="196850" cy="19685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B9608795-BDE9-4984-AF56-F835F347A3B3}"/>
              </a:ext>
            </a:extLst>
          </p:cNvPr>
          <p:cNvSpPr/>
          <p:nvPr/>
        </p:nvSpPr>
        <p:spPr bwMode="auto">
          <a:xfrm>
            <a:off x="6334125" y="554037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A3FF72CB-7208-4BB7-920A-DC3A7D2C60D3}"/>
              </a:ext>
            </a:extLst>
          </p:cNvPr>
          <p:cNvSpPr/>
          <p:nvPr/>
        </p:nvSpPr>
        <p:spPr bwMode="auto">
          <a:xfrm>
            <a:off x="6718300" y="526732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662A8C4A-A057-42E9-B74C-D57584C74F59}"/>
              </a:ext>
            </a:extLst>
          </p:cNvPr>
          <p:cNvSpPr/>
          <p:nvPr/>
        </p:nvSpPr>
        <p:spPr bwMode="auto">
          <a:xfrm>
            <a:off x="6977063" y="526732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AB93173-9C0B-4314-8845-B59CCAD357A0}"/>
              </a:ext>
            </a:extLst>
          </p:cNvPr>
          <p:cNvSpPr/>
          <p:nvPr/>
        </p:nvSpPr>
        <p:spPr bwMode="auto">
          <a:xfrm>
            <a:off x="7251700" y="5267325"/>
            <a:ext cx="198438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450856DA-2274-488B-B587-DAD92B1E96C1}"/>
              </a:ext>
            </a:extLst>
          </p:cNvPr>
          <p:cNvSpPr/>
          <p:nvPr/>
        </p:nvSpPr>
        <p:spPr bwMode="auto">
          <a:xfrm>
            <a:off x="7512050" y="526732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02893027-84EB-4645-A409-9FD773C31025}"/>
              </a:ext>
            </a:extLst>
          </p:cNvPr>
          <p:cNvSpPr/>
          <p:nvPr/>
        </p:nvSpPr>
        <p:spPr bwMode="auto">
          <a:xfrm>
            <a:off x="7778750" y="526732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D7068011-1AEC-4775-82FF-EFF8571B8AB5}"/>
              </a:ext>
            </a:extLst>
          </p:cNvPr>
          <p:cNvSpPr/>
          <p:nvPr/>
        </p:nvSpPr>
        <p:spPr bwMode="auto">
          <a:xfrm>
            <a:off x="6718300" y="554037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1BD4131-8C87-46E7-8354-AB1606D7EB25}"/>
              </a:ext>
            </a:extLst>
          </p:cNvPr>
          <p:cNvSpPr/>
          <p:nvPr/>
        </p:nvSpPr>
        <p:spPr bwMode="auto">
          <a:xfrm>
            <a:off x="6977063" y="5540375"/>
            <a:ext cx="196850" cy="196850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C7BA7EF2-DC65-4564-A191-ABA71B8B19DC}"/>
              </a:ext>
            </a:extLst>
          </p:cNvPr>
          <p:cNvSpPr/>
          <p:nvPr/>
        </p:nvSpPr>
        <p:spPr bwMode="auto">
          <a:xfrm>
            <a:off x="4162425" y="5475080"/>
            <a:ext cx="904874" cy="342900"/>
          </a:xfrm>
          <a:prstGeom prst="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3p</a:t>
            </a:r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C6AF4732-FB91-429D-9A5C-D0BC215E7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1173" y="5917264"/>
            <a:ext cx="2797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She would get 3p change.</a:t>
            </a:r>
          </a:p>
        </p:txBody>
      </p:sp>
      <p:pic>
        <p:nvPicPr>
          <p:cNvPr id="54" name="Picture 46">
            <a:extLst>
              <a:ext uri="{FF2B5EF4-FFF2-40B4-BE49-F238E27FC236}">
                <a16:creationId xmlns:a16="http://schemas.microsoft.com/office/drawing/2014/main" id="{A41EE4C5-AC96-4A4F-86D1-6479AE5B21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420" y="1899321"/>
            <a:ext cx="3810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5" name="Group 47">
            <a:extLst>
              <a:ext uri="{FF2B5EF4-FFF2-40B4-BE49-F238E27FC236}">
                <a16:creationId xmlns:a16="http://schemas.microsoft.com/office/drawing/2014/main" id="{2EE647EB-6112-4EAE-B4EA-CCBE7E6D545C}"/>
              </a:ext>
            </a:extLst>
          </p:cNvPr>
          <p:cNvGrpSpPr>
            <a:grpSpLocks/>
          </p:cNvGrpSpPr>
          <p:nvPr/>
        </p:nvGrpSpPr>
        <p:grpSpPr bwMode="auto">
          <a:xfrm>
            <a:off x="7285098" y="1884831"/>
            <a:ext cx="1093787" cy="396875"/>
            <a:chOff x="5578457" y="3047823"/>
            <a:chExt cx="1094566" cy="396592"/>
          </a:xfrm>
        </p:grpSpPr>
        <p:pic>
          <p:nvPicPr>
            <p:cNvPr id="56" name="Picture 48">
              <a:extLst>
                <a:ext uri="{FF2B5EF4-FFF2-40B4-BE49-F238E27FC236}">
                  <a16:creationId xmlns:a16="http://schemas.microsoft.com/office/drawing/2014/main" id="{C3B3D814-1F1E-465B-A7E8-1852D0D74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7" name="Rectangle 49">
              <a:extLst>
                <a:ext uri="{FF2B5EF4-FFF2-40B4-BE49-F238E27FC236}">
                  <a16:creationId xmlns:a16="http://schemas.microsoft.com/office/drawing/2014/main" id="{949A3A67-E464-41BD-8CA6-4D5AD61AC9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4114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8p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09830E9B-7AFF-435E-BA27-E0181229511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" b="1194"/>
          <a:stretch/>
        </p:blipFill>
        <p:spPr>
          <a:xfrm>
            <a:off x="-6113" y="403892"/>
            <a:ext cx="1963947" cy="2711247"/>
          </a:xfrm>
          <a:prstGeom prst="rect">
            <a:avLst/>
          </a:prstGeom>
        </p:spPr>
      </p:pic>
      <p:grpSp>
        <p:nvGrpSpPr>
          <p:cNvPr id="58" name="Group 50">
            <a:extLst>
              <a:ext uri="{FF2B5EF4-FFF2-40B4-BE49-F238E27FC236}">
                <a16:creationId xmlns:a16="http://schemas.microsoft.com/office/drawing/2014/main" id="{3920B9C7-4FBB-4155-9BCC-0311184116CA}"/>
              </a:ext>
            </a:extLst>
          </p:cNvPr>
          <p:cNvGrpSpPr>
            <a:grpSpLocks/>
          </p:cNvGrpSpPr>
          <p:nvPr/>
        </p:nvGrpSpPr>
        <p:grpSpPr bwMode="auto">
          <a:xfrm rot="20977544">
            <a:off x="929735" y="1062546"/>
            <a:ext cx="1095375" cy="396875"/>
            <a:chOff x="5578457" y="3047823"/>
            <a:chExt cx="1094566" cy="396592"/>
          </a:xfrm>
        </p:grpSpPr>
        <p:pic>
          <p:nvPicPr>
            <p:cNvPr id="59" name="Picture 51">
              <a:extLst>
                <a:ext uri="{FF2B5EF4-FFF2-40B4-BE49-F238E27FC236}">
                  <a16:creationId xmlns:a16="http://schemas.microsoft.com/office/drawing/2014/main" id="{7457079E-0035-4CE7-8AE2-4B28DA912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Rectangle 52">
              <a:extLst>
                <a:ext uri="{FF2B5EF4-FFF2-40B4-BE49-F238E27FC236}">
                  <a16:creationId xmlns:a16="http://schemas.microsoft.com/office/drawing/2014/main" id="{6A9BFF0B-0314-4FD9-A23E-91D05BEABD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31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9p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925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8E7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8E7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0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8E7"/>
                                      </p:to>
                                    </p:animClr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1" grpId="0"/>
      <p:bldP spid="106" grpId="0" animBg="1"/>
      <p:bldP spid="116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F548F14D-D830-4978-8799-C2C1F81BCB76}"/>
              </a:ext>
            </a:extLst>
          </p:cNvPr>
          <p:cNvSpPr/>
          <p:nvPr/>
        </p:nvSpPr>
        <p:spPr>
          <a:xfrm>
            <a:off x="425450" y="1575635"/>
            <a:ext cx="8718549" cy="47330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25">
            <a:extLst>
              <a:ext uri="{FF2B5EF4-FFF2-40B4-BE49-F238E27FC236}">
                <a16:creationId xmlns:a16="http://schemas.microsoft.com/office/drawing/2014/main" id="{41E1170D-99F1-4BE7-9DE4-7BFF413B9918}"/>
              </a:ext>
            </a:extLst>
          </p:cNvPr>
          <p:cNvSpPr/>
          <p:nvPr/>
        </p:nvSpPr>
        <p:spPr>
          <a:xfrm>
            <a:off x="576263" y="1314153"/>
            <a:ext cx="7991474" cy="690563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Choose 2 things from the stall and find change from 20p.</a:t>
            </a:r>
          </a:p>
        </p:txBody>
      </p:sp>
      <p:pic>
        <p:nvPicPr>
          <p:cNvPr id="105" name="Picture 104">
            <a:extLst>
              <a:ext uri="{FF2B5EF4-FFF2-40B4-BE49-F238E27FC236}">
                <a16:creationId xmlns:a16="http://schemas.microsoft.com/office/drawing/2014/main" id="{29CCF18F-5A92-4D7C-BE0C-CDF60153AA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440" y="1806194"/>
            <a:ext cx="1598299" cy="2376064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254BE72C-2FDE-4B11-81C7-04447245DA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5030">
            <a:off x="5961131" y="2770917"/>
            <a:ext cx="2120080" cy="2942781"/>
          </a:xfrm>
          <a:prstGeom prst="rect">
            <a:avLst/>
          </a:prstGeom>
        </p:spPr>
      </p:pic>
      <p:grpSp>
        <p:nvGrpSpPr>
          <p:cNvPr id="100" name="Group 99">
            <a:extLst>
              <a:ext uri="{FF2B5EF4-FFF2-40B4-BE49-F238E27FC236}">
                <a16:creationId xmlns:a16="http://schemas.microsoft.com/office/drawing/2014/main" id="{1B45FB50-A582-4882-A2AC-3550BF3DB03D}"/>
              </a:ext>
            </a:extLst>
          </p:cNvPr>
          <p:cNvGrpSpPr/>
          <p:nvPr/>
        </p:nvGrpSpPr>
        <p:grpSpPr>
          <a:xfrm>
            <a:off x="7239588" y="2601321"/>
            <a:ext cx="1167291" cy="3004289"/>
            <a:chOff x="5876443" y="2393706"/>
            <a:chExt cx="1754671" cy="4032740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2ED97BE2-3FA9-4FD3-9070-62CC2ECFA413}"/>
                </a:ext>
              </a:extLst>
            </p:cNvPr>
            <p:cNvSpPr/>
            <p:nvPr/>
          </p:nvSpPr>
          <p:spPr>
            <a:xfrm>
              <a:off x="6306766" y="2832262"/>
              <a:ext cx="275454" cy="3079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65F6080D-91CA-47E7-8409-B09052361181}"/>
                </a:ext>
              </a:extLst>
            </p:cNvPr>
            <p:cNvSpPr/>
            <p:nvPr/>
          </p:nvSpPr>
          <p:spPr>
            <a:xfrm>
              <a:off x="6734562" y="2899950"/>
              <a:ext cx="275454" cy="3079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A40F0CD8-AC01-4348-A210-17C27867B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6443" y="2393706"/>
              <a:ext cx="1754671" cy="4032740"/>
            </a:xfrm>
            <a:prstGeom prst="rect">
              <a:avLst/>
            </a:prstGeom>
          </p:spPr>
        </p:pic>
      </p:grpSp>
      <p:pic>
        <p:nvPicPr>
          <p:cNvPr id="107" name="Picture 106">
            <a:extLst>
              <a:ext uri="{FF2B5EF4-FFF2-40B4-BE49-F238E27FC236}">
                <a16:creationId xmlns:a16="http://schemas.microsoft.com/office/drawing/2014/main" id="{E77913E1-A79C-4D19-AE52-84D7F277B3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76" y="3724703"/>
            <a:ext cx="1683537" cy="22914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050D53E-443C-4DC0-A1B6-92023ED4F12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3933"/>
          <a:stretch/>
        </p:blipFill>
        <p:spPr>
          <a:xfrm>
            <a:off x="906189" y="2415458"/>
            <a:ext cx="1481803" cy="31325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98604D61-C1CB-4F20-8ACC-4DB44405F7D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8191"/>
          <a:stretch/>
        </p:blipFill>
        <p:spPr>
          <a:xfrm>
            <a:off x="-518881" y="4376721"/>
            <a:ext cx="9972136" cy="244144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C955199-4DF9-4B23-8B2D-A76B695505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" b="1194"/>
          <a:stretch/>
        </p:blipFill>
        <p:spPr>
          <a:xfrm>
            <a:off x="783693" y="3000830"/>
            <a:ext cx="2222512" cy="3068197"/>
          </a:xfrm>
          <a:prstGeom prst="rect">
            <a:avLst/>
          </a:prstGeom>
        </p:spPr>
      </p:pic>
      <p:pic>
        <p:nvPicPr>
          <p:cNvPr id="54" name="Picture 6">
            <a:extLst>
              <a:ext uri="{FF2B5EF4-FFF2-40B4-BE49-F238E27FC236}">
                <a16:creationId xmlns:a16="http://schemas.microsoft.com/office/drawing/2014/main" id="{7A860849-A522-4FCE-9B4E-1A8F9F82F6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28" y="4641014"/>
            <a:ext cx="1158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501423B-3CE4-4E14-9660-440EC11D9F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18215" flipH="1">
            <a:off x="2067977" y="4347524"/>
            <a:ext cx="581025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12">
            <a:extLst>
              <a:ext uri="{FF2B5EF4-FFF2-40B4-BE49-F238E27FC236}">
                <a16:creationId xmlns:a16="http://schemas.microsoft.com/office/drawing/2014/main" id="{4C2A4781-9F04-4393-8914-273F18BEFAB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535" y="4600519"/>
            <a:ext cx="3810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13">
            <a:extLst>
              <a:ext uri="{FF2B5EF4-FFF2-40B4-BE49-F238E27FC236}">
                <a16:creationId xmlns:a16="http://schemas.microsoft.com/office/drawing/2014/main" id="{5BAE874E-28DE-41BC-922E-24F1A8BF410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845" y="3747783"/>
            <a:ext cx="11604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8" name="Group 20">
            <a:extLst>
              <a:ext uri="{FF2B5EF4-FFF2-40B4-BE49-F238E27FC236}">
                <a16:creationId xmlns:a16="http://schemas.microsoft.com/office/drawing/2014/main" id="{E18EA3BE-5896-4E84-945F-69BF625DF432}"/>
              </a:ext>
            </a:extLst>
          </p:cNvPr>
          <p:cNvGrpSpPr>
            <a:grpSpLocks/>
          </p:cNvGrpSpPr>
          <p:nvPr/>
        </p:nvGrpSpPr>
        <p:grpSpPr bwMode="auto">
          <a:xfrm>
            <a:off x="5437063" y="3765466"/>
            <a:ext cx="1093788" cy="396875"/>
            <a:chOff x="5578457" y="3047823"/>
            <a:chExt cx="1094566" cy="396592"/>
          </a:xfrm>
        </p:grpSpPr>
        <p:pic>
          <p:nvPicPr>
            <p:cNvPr id="59" name="Picture 18">
              <a:extLst>
                <a:ext uri="{FF2B5EF4-FFF2-40B4-BE49-F238E27FC236}">
                  <a16:creationId xmlns:a16="http://schemas.microsoft.com/office/drawing/2014/main" id="{D87711EA-6FE4-47CD-9667-C5F0DBBC1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Rectangle 19">
              <a:extLst>
                <a:ext uri="{FF2B5EF4-FFF2-40B4-BE49-F238E27FC236}">
                  <a16:creationId xmlns:a16="http://schemas.microsoft.com/office/drawing/2014/main" id="{69E54FCC-F6C7-453A-92EE-B8A9CDFCF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299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5p</a:t>
              </a:r>
            </a:p>
          </p:txBody>
        </p:sp>
      </p:grpSp>
      <p:grpSp>
        <p:nvGrpSpPr>
          <p:cNvPr id="61" name="Group 44">
            <a:extLst>
              <a:ext uri="{FF2B5EF4-FFF2-40B4-BE49-F238E27FC236}">
                <a16:creationId xmlns:a16="http://schemas.microsoft.com/office/drawing/2014/main" id="{62279ED7-EB8B-40BB-82F1-ECE9FF99A5BD}"/>
              </a:ext>
            </a:extLst>
          </p:cNvPr>
          <p:cNvGrpSpPr>
            <a:grpSpLocks/>
          </p:cNvGrpSpPr>
          <p:nvPr/>
        </p:nvGrpSpPr>
        <p:grpSpPr bwMode="auto">
          <a:xfrm>
            <a:off x="2346306" y="4574664"/>
            <a:ext cx="1095375" cy="396875"/>
            <a:chOff x="5578457" y="3047823"/>
            <a:chExt cx="1094566" cy="396592"/>
          </a:xfrm>
        </p:grpSpPr>
        <p:pic>
          <p:nvPicPr>
            <p:cNvPr id="62" name="Picture 45">
              <a:extLst>
                <a:ext uri="{FF2B5EF4-FFF2-40B4-BE49-F238E27FC236}">
                  <a16:creationId xmlns:a16="http://schemas.microsoft.com/office/drawing/2014/main" id="{B195F36C-C50E-46EE-97B2-1F433E28F4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Rectangle 46">
              <a:extLst>
                <a:ext uri="{FF2B5EF4-FFF2-40B4-BE49-F238E27FC236}">
                  <a16:creationId xmlns:a16="http://schemas.microsoft.com/office/drawing/2014/main" id="{27686EAC-4BF0-4683-A40E-A11535F3F0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251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3p</a:t>
              </a:r>
            </a:p>
          </p:txBody>
        </p:sp>
      </p:grpSp>
      <p:grpSp>
        <p:nvGrpSpPr>
          <p:cNvPr id="64" name="Group 47">
            <a:extLst>
              <a:ext uri="{FF2B5EF4-FFF2-40B4-BE49-F238E27FC236}">
                <a16:creationId xmlns:a16="http://schemas.microsoft.com/office/drawing/2014/main" id="{992CDC0C-4FBB-4462-83F9-4B22C943B18D}"/>
              </a:ext>
            </a:extLst>
          </p:cNvPr>
          <p:cNvGrpSpPr>
            <a:grpSpLocks/>
          </p:cNvGrpSpPr>
          <p:nvPr/>
        </p:nvGrpSpPr>
        <p:grpSpPr bwMode="auto">
          <a:xfrm>
            <a:off x="1874563" y="3888969"/>
            <a:ext cx="1095375" cy="396875"/>
            <a:chOff x="5578457" y="3047823"/>
            <a:chExt cx="1094566" cy="396592"/>
          </a:xfrm>
        </p:grpSpPr>
        <p:pic>
          <p:nvPicPr>
            <p:cNvPr id="65" name="Picture 48">
              <a:extLst>
                <a:ext uri="{FF2B5EF4-FFF2-40B4-BE49-F238E27FC236}">
                  <a16:creationId xmlns:a16="http://schemas.microsoft.com/office/drawing/2014/main" id="{825CC031-3EE9-4561-8733-B096332C55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6" name="Rectangle 49">
              <a:extLst>
                <a:ext uri="{FF2B5EF4-FFF2-40B4-BE49-F238E27FC236}">
                  <a16:creationId xmlns:a16="http://schemas.microsoft.com/office/drawing/2014/main" id="{2E8A629B-D472-452D-B5A4-8D5341EFAA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31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9p</a:t>
              </a:r>
            </a:p>
          </p:txBody>
        </p:sp>
      </p:grpSp>
      <p:grpSp>
        <p:nvGrpSpPr>
          <p:cNvPr id="67" name="Group 50">
            <a:extLst>
              <a:ext uri="{FF2B5EF4-FFF2-40B4-BE49-F238E27FC236}">
                <a16:creationId xmlns:a16="http://schemas.microsoft.com/office/drawing/2014/main" id="{B70557B8-DEA4-402A-A032-8A0C765C8820}"/>
              </a:ext>
            </a:extLst>
          </p:cNvPr>
          <p:cNvGrpSpPr>
            <a:grpSpLocks/>
          </p:cNvGrpSpPr>
          <p:nvPr/>
        </p:nvGrpSpPr>
        <p:grpSpPr bwMode="auto">
          <a:xfrm>
            <a:off x="1159620" y="4937424"/>
            <a:ext cx="1093788" cy="396875"/>
            <a:chOff x="5578457" y="3047823"/>
            <a:chExt cx="1094566" cy="396592"/>
          </a:xfrm>
        </p:grpSpPr>
        <p:pic>
          <p:nvPicPr>
            <p:cNvPr id="68" name="Picture 51">
              <a:extLst>
                <a:ext uri="{FF2B5EF4-FFF2-40B4-BE49-F238E27FC236}">
                  <a16:creationId xmlns:a16="http://schemas.microsoft.com/office/drawing/2014/main" id="{A9F31E25-06FA-4F82-8503-C9D587827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9" name="Rectangle 52">
              <a:extLst>
                <a:ext uri="{FF2B5EF4-FFF2-40B4-BE49-F238E27FC236}">
                  <a16:creationId xmlns:a16="http://schemas.microsoft.com/office/drawing/2014/main" id="{932519AB-78DE-4765-9C17-FD9DB4F59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5180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12p</a:t>
              </a:r>
            </a:p>
          </p:txBody>
        </p:sp>
      </p:grpSp>
      <p:pic>
        <p:nvPicPr>
          <p:cNvPr id="70" name="Picture 14">
            <a:extLst>
              <a:ext uri="{FF2B5EF4-FFF2-40B4-BE49-F238E27FC236}">
                <a16:creationId xmlns:a16="http://schemas.microsoft.com/office/drawing/2014/main" id="{2CAF1813-C760-4FD2-BD90-D838E36551B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378" y="4525255"/>
            <a:ext cx="10191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" name="Group 38">
            <a:extLst>
              <a:ext uri="{FF2B5EF4-FFF2-40B4-BE49-F238E27FC236}">
                <a16:creationId xmlns:a16="http://schemas.microsoft.com/office/drawing/2014/main" id="{C67FB2A4-D593-43BC-91C9-7D23D2AC8501}"/>
              </a:ext>
            </a:extLst>
          </p:cNvPr>
          <p:cNvGrpSpPr>
            <a:grpSpLocks/>
          </p:cNvGrpSpPr>
          <p:nvPr/>
        </p:nvGrpSpPr>
        <p:grpSpPr bwMode="auto">
          <a:xfrm>
            <a:off x="3604352" y="4910293"/>
            <a:ext cx="1095375" cy="396875"/>
            <a:chOff x="5578457" y="3047823"/>
            <a:chExt cx="1094566" cy="396592"/>
          </a:xfrm>
        </p:grpSpPr>
        <p:pic>
          <p:nvPicPr>
            <p:cNvPr id="72" name="Picture 39">
              <a:extLst>
                <a:ext uri="{FF2B5EF4-FFF2-40B4-BE49-F238E27FC236}">
                  <a16:creationId xmlns:a16="http://schemas.microsoft.com/office/drawing/2014/main" id="{CD1A4BE6-BC46-40AD-9ADD-11CC78446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3" name="Rectangle 40">
              <a:extLst>
                <a:ext uri="{FF2B5EF4-FFF2-40B4-BE49-F238E27FC236}">
                  <a16:creationId xmlns:a16="http://schemas.microsoft.com/office/drawing/2014/main" id="{18AED035-3DF2-4A17-B9DE-153CA677DA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7p</a:t>
              </a:r>
            </a:p>
          </p:txBody>
        </p:sp>
      </p:grpSp>
      <p:pic>
        <p:nvPicPr>
          <p:cNvPr id="74" name="Picture 15">
            <a:extLst>
              <a:ext uri="{FF2B5EF4-FFF2-40B4-BE49-F238E27FC236}">
                <a16:creationId xmlns:a16="http://schemas.microsoft.com/office/drawing/2014/main" id="{487A00EA-5128-4C2F-A3E8-55ED7909B8E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91" y="4517387"/>
            <a:ext cx="909637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5" name="Group 35">
            <a:extLst>
              <a:ext uri="{FF2B5EF4-FFF2-40B4-BE49-F238E27FC236}">
                <a16:creationId xmlns:a16="http://schemas.microsoft.com/office/drawing/2014/main" id="{434A51C6-655C-4153-AB42-209153388ED5}"/>
              </a:ext>
            </a:extLst>
          </p:cNvPr>
          <p:cNvGrpSpPr>
            <a:grpSpLocks/>
          </p:cNvGrpSpPr>
          <p:nvPr/>
        </p:nvGrpSpPr>
        <p:grpSpPr bwMode="auto">
          <a:xfrm>
            <a:off x="7404119" y="4826155"/>
            <a:ext cx="1095375" cy="396875"/>
            <a:chOff x="5578457" y="3047823"/>
            <a:chExt cx="1094566" cy="396592"/>
          </a:xfrm>
        </p:grpSpPr>
        <p:pic>
          <p:nvPicPr>
            <p:cNvPr id="76" name="Picture 36">
              <a:extLst>
                <a:ext uri="{FF2B5EF4-FFF2-40B4-BE49-F238E27FC236}">
                  <a16:creationId xmlns:a16="http://schemas.microsoft.com/office/drawing/2014/main" id="{7CA0D26C-8F4B-48F7-999C-1F23B8C4D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Rectangle 37">
              <a:extLst>
                <a:ext uri="{FF2B5EF4-FFF2-40B4-BE49-F238E27FC236}">
                  <a16:creationId xmlns:a16="http://schemas.microsoft.com/office/drawing/2014/main" id="{79CE2DCD-95E5-44EC-B5BF-7E655534F7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299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2p</a:t>
              </a:r>
            </a:p>
          </p:txBody>
        </p:sp>
      </p:grpSp>
      <p:pic>
        <p:nvPicPr>
          <p:cNvPr id="78" name="Picture 8">
            <a:extLst>
              <a:ext uri="{FF2B5EF4-FFF2-40B4-BE49-F238E27FC236}">
                <a16:creationId xmlns:a16="http://schemas.microsoft.com/office/drawing/2014/main" id="{438A4ECB-929C-488B-A98C-F7AFD25F069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7226">
            <a:off x="5449753" y="4452138"/>
            <a:ext cx="1260475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9" name="Group 27">
            <a:extLst>
              <a:ext uri="{FF2B5EF4-FFF2-40B4-BE49-F238E27FC236}">
                <a16:creationId xmlns:a16="http://schemas.microsoft.com/office/drawing/2014/main" id="{6D6D2BA8-2E8F-4845-B200-1E3A43114171}"/>
              </a:ext>
            </a:extLst>
          </p:cNvPr>
          <p:cNvGrpSpPr>
            <a:grpSpLocks/>
          </p:cNvGrpSpPr>
          <p:nvPr/>
        </p:nvGrpSpPr>
        <p:grpSpPr bwMode="auto">
          <a:xfrm>
            <a:off x="6051935" y="4623332"/>
            <a:ext cx="1093788" cy="396875"/>
            <a:chOff x="5578457" y="3047823"/>
            <a:chExt cx="1094566" cy="396592"/>
          </a:xfrm>
        </p:grpSpPr>
        <p:pic>
          <p:nvPicPr>
            <p:cNvPr id="80" name="Picture 28">
              <a:extLst>
                <a:ext uri="{FF2B5EF4-FFF2-40B4-BE49-F238E27FC236}">
                  <a16:creationId xmlns:a16="http://schemas.microsoft.com/office/drawing/2014/main" id="{7360F0CF-A193-4A46-81E0-66C121D18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" name="Rectangle 31">
              <a:extLst>
                <a:ext uri="{FF2B5EF4-FFF2-40B4-BE49-F238E27FC236}">
                  <a16:creationId xmlns:a16="http://schemas.microsoft.com/office/drawing/2014/main" id="{9D1FC20C-C3A4-40A9-935C-91F0143CE4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79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4p</a:t>
              </a:r>
            </a:p>
          </p:txBody>
        </p:sp>
      </p:grpSp>
      <p:pic>
        <p:nvPicPr>
          <p:cNvPr id="82" name="Picture 16">
            <a:extLst>
              <a:ext uri="{FF2B5EF4-FFF2-40B4-BE49-F238E27FC236}">
                <a16:creationId xmlns:a16="http://schemas.microsoft.com/office/drawing/2014/main" id="{9AB32B42-F7AF-45E6-8419-144A58EE1E0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01830" flipH="1">
            <a:off x="5176978" y="4724981"/>
            <a:ext cx="1000125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" name="Group 32">
            <a:extLst>
              <a:ext uri="{FF2B5EF4-FFF2-40B4-BE49-F238E27FC236}">
                <a16:creationId xmlns:a16="http://schemas.microsoft.com/office/drawing/2014/main" id="{5CEE2C7C-3986-4B28-AF49-EE34525D902D}"/>
              </a:ext>
            </a:extLst>
          </p:cNvPr>
          <p:cNvGrpSpPr>
            <a:grpSpLocks/>
          </p:cNvGrpSpPr>
          <p:nvPr/>
        </p:nvGrpSpPr>
        <p:grpSpPr bwMode="auto">
          <a:xfrm>
            <a:off x="6082223" y="5041522"/>
            <a:ext cx="1095375" cy="396875"/>
            <a:chOff x="5578457" y="3047823"/>
            <a:chExt cx="1094566" cy="396592"/>
          </a:xfrm>
        </p:grpSpPr>
        <p:pic>
          <p:nvPicPr>
            <p:cNvPr id="84" name="Picture 33">
              <a:extLst>
                <a:ext uri="{FF2B5EF4-FFF2-40B4-BE49-F238E27FC236}">
                  <a16:creationId xmlns:a16="http://schemas.microsoft.com/office/drawing/2014/main" id="{2A8E39E0-86D8-4C46-9CDC-0A084A199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" name="Rectangle 34">
              <a:extLst>
                <a:ext uri="{FF2B5EF4-FFF2-40B4-BE49-F238E27FC236}">
                  <a16:creationId xmlns:a16="http://schemas.microsoft.com/office/drawing/2014/main" id="{19E0BDFB-E872-4DC5-836F-89602C16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331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6p</a:t>
              </a:r>
            </a:p>
          </p:txBody>
        </p:sp>
      </p:grpSp>
      <p:grpSp>
        <p:nvGrpSpPr>
          <p:cNvPr id="86" name="Group 41">
            <a:extLst>
              <a:ext uri="{FF2B5EF4-FFF2-40B4-BE49-F238E27FC236}">
                <a16:creationId xmlns:a16="http://schemas.microsoft.com/office/drawing/2014/main" id="{0A6F269D-EAF0-4F52-8E1A-C15C565A21CA}"/>
              </a:ext>
            </a:extLst>
          </p:cNvPr>
          <p:cNvGrpSpPr>
            <a:grpSpLocks/>
          </p:cNvGrpSpPr>
          <p:nvPr/>
        </p:nvGrpSpPr>
        <p:grpSpPr bwMode="auto">
          <a:xfrm rot="20599917">
            <a:off x="4402232" y="4353916"/>
            <a:ext cx="1093787" cy="396875"/>
            <a:chOff x="5578457" y="3047823"/>
            <a:chExt cx="1094566" cy="396592"/>
          </a:xfrm>
        </p:grpSpPr>
        <p:pic>
          <p:nvPicPr>
            <p:cNvPr id="87" name="Picture 42">
              <a:extLst>
                <a:ext uri="{FF2B5EF4-FFF2-40B4-BE49-F238E27FC236}">
                  <a16:creationId xmlns:a16="http://schemas.microsoft.com/office/drawing/2014/main" id="{D571A7B1-6A94-4D6E-B603-8AF5BDA58F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457" y="3047823"/>
              <a:ext cx="1094566" cy="396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" name="Rectangle 43">
              <a:extLst>
                <a:ext uri="{FF2B5EF4-FFF2-40B4-BE49-F238E27FC236}">
                  <a16:creationId xmlns:a16="http://schemas.microsoft.com/office/drawing/2014/main" id="{01757794-1D0C-435A-B2D3-B017845EBF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7714" y="3075083"/>
              <a:ext cx="44114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8p</a:t>
              </a:r>
            </a:p>
          </p:txBody>
        </p:sp>
      </p:grpSp>
      <p:pic>
        <p:nvPicPr>
          <p:cNvPr id="89" name="Picture 88">
            <a:extLst>
              <a:ext uri="{FF2B5EF4-FFF2-40B4-BE49-F238E27FC236}">
                <a16:creationId xmlns:a16="http://schemas.microsoft.com/office/drawing/2014/main" id="{3003DDA4-2F64-4EB3-B216-FD9F6BF4F9A2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98"/>
          <a:stretch/>
        </p:blipFill>
        <p:spPr>
          <a:xfrm>
            <a:off x="0" y="0"/>
            <a:ext cx="576263" cy="685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32D281B8-9799-475B-8B46-DA0FEA1DBF69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98"/>
          <a:stretch/>
        </p:blipFill>
        <p:spPr>
          <a:xfrm>
            <a:off x="8567738" y="0"/>
            <a:ext cx="576262" cy="685800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52818227-C449-48BE-9004-0301A31769C3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91"/>
          <a:stretch/>
        </p:blipFill>
        <p:spPr>
          <a:xfrm>
            <a:off x="0" y="6308724"/>
            <a:ext cx="9144000" cy="549275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9B1F2406-5CB6-4045-89AE-076B1B2A615E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885"/>
          <a:stretch/>
        </p:blipFill>
        <p:spPr>
          <a:xfrm>
            <a:off x="0" y="1"/>
            <a:ext cx="9144000" cy="556524"/>
          </a:xfrm>
          <a:prstGeom prst="rect">
            <a:avLst/>
          </a:prstGeom>
        </p:spPr>
      </p:pic>
      <p:pic>
        <p:nvPicPr>
          <p:cNvPr id="5" name="Whole Class">
            <a:extLst>
              <a:ext uri="{FF2B5EF4-FFF2-40B4-BE49-F238E27FC236}">
                <a16:creationId xmlns:a16="http://schemas.microsoft.com/office/drawing/2014/main" id="{3BA22FCA-9A58-452F-9797-C4CDCF30369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26">
            <a:extLst>
              <a:ext uri="{FF2B5EF4-FFF2-40B4-BE49-F238E27FC236}">
                <a16:creationId xmlns:a16="http://schemas.microsoft.com/office/drawing/2014/main" id="{FEAFF260-B9D4-46D3-A122-D6FBAFC9A0F1}"/>
              </a:ext>
            </a:extLst>
          </p:cNvPr>
          <p:cNvSpPr/>
          <p:nvPr/>
        </p:nvSpPr>
        <p:spPr>
          <a:xfrm>
            <a:off x="1712047" y="2269009"/>
            <a:ext cx="4690672" cy="6347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Can you explain how you worked it out?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Can you show your working out in different ways?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09CDAC-6210-49FD-AB71-1A1587D473AE}"/>
              </a:ext>
            </a:extLst>
          </p:cNvPr>
          <p:cNvSpPr/>
          <p:nvPr/>
        </p:nvSpPr>
        <p:spPr>
          <a:xfrm>
            <a:off x="755650" y="538419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Buying Treats</a:t>
            </a:r>
          </a:p>
        </p:txBody>
      </p:sp>
    </p:spTree>
    <p:extLst>
      <p:ext uri="{BB962C8B-B14F-4D97-AF65-F5344CB8AC3E}">
        <p14:creationId xmlns:p14="http://schemas.microsoft.com/office/powerpoint/2010/main" val="7035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612986EE-B41A-4CDF-9B05-19B970F8DA3E}"/>
              </a:ext>
            </a:extLst>
          </p:cNvPr>
          <p:cNvSpPr/>
          <p:nvPr/>
        </p:nvSpPr>
        <p:spPr>
          <a:xfrm>
            <a:off x="576263" y="1515746"/>
            <a:ext cx="7991475" cy="47929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2E32176-F9C5-44EC-98C5-92EB6B61D204}"/>
              </a:ext>
            </a:extLst>
          </p:cNvPr>
          <p:cNvSpPr/>
          <p:nvPr/>
        </p:nvSpPr>
        <p:spPr>
          <a:xfrm>
            <a:off x="576263" y="410704"/>
            <a:ext cx="7991475" cy="923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9298B6-8536-446B-A2F3-E170A7DCE3B1}"/>
              </a:ext>
            </a:extLst>
          </p:cNvPr>
          <p:cNvSpPr/>
          <p:nvPr/>
        </p:nvSpPr>
        <p:spPr>
          <a:xfrm>
            <a:off x="748172" y="443017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Choosing Rides</a:t>
            </a:r>
          </a:p>
        </p:txBody>
      </p:sp>
      <p:sp>
        <p:nvSpPr>
          <p:cNvPr id="5" name="Rounded Rectangle 63">
            <a:extLst>
              <a:ext uri="{FF2B5EF4-FFF2-40B4-BE49-F238E27FC236}">
                <a16:creationId xmlns:a16="http://schemas.microsoft.com/office/drawing/2014/main" id="{E743508C-A7B8-4301-B298-28ED2B386DAD}"/>
              </a:ext>
            </a:extLst>
          </p:cNvPr>
          <p:cNvSpPr/>
          <p:nvPr/>
        </p:nvSpPr>
        <p:spPr>
          <a:xfrm>
            <a:off x="576263" y="1190778"/>
            <a:ext cx="7991475" cy="830851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bg1"/>
                </a:solidFill>
              </a:rPr>
              <a:t>Haleema</a:t>
            </a:r>
            <a:r>
              <a:rPr lang="en-GB" sz="1600" dirty="0">
                <a:solidFill>
                  <a:schemeClr val="bg1"/>
                </a:solidFill>
              </a:rPr>
              <a:t> and Erin are allowed 20 minutes </a:t>
            </a:r>
            <a:r>
              <a:rPr lang="en-US" sz="1600" dirty="0">
                <a:solidFill>
                  <a:schemeClr val="bg1"/>
                </a:solidFill>
              </a:rPr>
              <a:t>to choose which rides they'd like to go on.</a:t>
            </a:r>
            <a:r>
              <a:rPr lang="en-GB" sz="1600" dirty="0">
                <a:solidFill>
                  <a:schemeClr val="bg1"/>
                </a:solidFill>
              </a:rPr>
              <a:t> They can afford to go on 2 rides. What could they go on and how much 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time will they have to spare?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805357-4066-4B85-817C-7EA321A466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98"/>
          <a:stretch/>
        </p:blipFill>
        <p:spPr>
          <a:xfrm>
            <a:off x="0" y="0"/>
            <a:ext cx="576263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210724-12E0-49C6-B69B-E1AD5B2472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98"/>
          <a:stretch/>
        </p:blipFill>
        <p:spPr>
          <a:xfrm>
            <a:off x="8567738" y="0"/>
            <a:ext cx="576262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380DC3-36EF-4909-9EAE-A697C9C374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991"/>
          <a:stretch/>
        </p:blipFill>
        <p:spPr>
          <a:xfrm>
            <a:off x="0" y="0"/>
            <a:ext cx="9144000" cy="5492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3331A49-F3F7-44A8-B5D5-3A70062A32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91"/>
          <a:stretch/>
        </p:blipFill>
        <p:spPr>
          <a:xfrm>
            <a:off x="0" y="6317777"/>
            <a:ext cx="9144000" cy="5492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21E6DF-A830-4CA0-AC17-FBB017D29E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0334" y="1763368"/>
            <a:ext cx="2931216" cy="20727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9AA440-2957-4425-B94A-DD49BD29CC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66970" y="1761014"/>
            <a:ext cx="2931216" cy="20727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D16445C-D9F9-4C77-9C4F-C7641FB2A4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23389" y="1741900"/>
            <a:ext cx="2931216" cy="207270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684C1ED-95B0-4801-A2DC-4396F5ABF99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25387" y="3175938"/>
            <a:ext cx="2931215" cy="20727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0723E0E-0E24-4627-8E89-60A8C7C3D05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558" y="3183441"/>
            <a:ext cx="2931216" cy="20727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952745C-7BF6-44A3-A288-6F4D56A13FB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01672" y="4592693"/>
            <a:ext cx="2931216" cy="20727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D07286C-E9B2-4E0E-BD2C-A4CF39335B3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111" y="4603010"/>
            <a:ext cx="2931216" cy="20727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D7A3B2-16C0-45A5-9938-92ECB0443C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801" y="4214234"/>
            <a:ext cx="1501420" cy="208404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14C19E9-0C68-4514-9C28-F1C20437002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225">
            <a:off x="5885725" y="4634411"/>
            <a:ext cx="619880" cy="98591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9EDE2F9-D602-415E-B3E8-37CE2C08903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169" y="3328816"/>
            <a:ext cx="1259835" cy="1872896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550D44F1-509C-46FC-9364-BCEE9669E025}"/>
              </a:ext>
            </a:extLst>
          </p:cNvPr>
          <p:cNvGrpSpPr/>
          <p:nvPr/>
        </p:nvGrpSpPr>
        <p:grpSpPr>
          <a:xfrm>
            <a:off x="7135685" y="4153569"/>
            <a:ext cx="912108" cy="2096286"/>
            <a:chOff x="6105929" y="4206567"/>
            <a:chExt cx="912108" cy="209628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803D4E8-29B5-4A9B-BA39-EF1A6F4CDE17}"/>
                </a:ext>
              </a:extLst>
            </p:cNvPr>
            <p:cNvSpPr/>
            <p:nvPr/>
          </p:nvSpPr>
          <p:spPr>
            <a:xfrm>
              <a:off x="6290976" y="4407268"/>
              <a:ext cx="217283" cy="19917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D05F1C6E-8AA1-4E36-8596-AA809ED83E7C}"/>
                </a:ext>
              </a:extLst>
            </p:cNvPr>
            <p:cNvSpPr/>
            <p:nvPr/>
          </p:nvSpPr>
          <p:spPr>
            <a:xfrm>
              <a:off x="6552017" y="4438184"/>
              <a:ext cx="217283" cy="19917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47C280FD-0859-4E76-9C5F-62E68C054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5929" y="4206567"/>
              <a:ext cx="912108" cy="2096286"/>
            </a:xfrm>
            <a:prstGeom prst="rect">
              <a:avLst/>
            </a:prstGeom>
          </p:spPr>
        </p:pic>
      </p:grpSp>
      <p:pic>
        <p:nvPicPr>
          <p:cNvPr id="4" name="Pairs">
            <a:extLst>
              <a:ext uri="{FF2B5EF4-FFF2-40B4-BE49-F238E27FC236}">
                <a16:creationId xmlns:a16="http://schemas.microsoft.com/office/drawing/2014/main" id="{782FDB09-B9AF-40C1-9005-F51CF6858D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5825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0061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EAF83E90-4641-47A1-8D6C-BB41EC6B1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19" y="4414473"/>
            <a:ext cx="2512133" cy="189425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0CBB2D5-4321-4E39-B7BC-0EA6E20591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3" y="2332139"/>
            <a:ext cx="2515589" cy="2082334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95A240D-FF07-42CA-9DEC-734D8CD2FDBD}"/>
              </a:ext>
            </a:extLst>
          </p:cNvPr>
          <p:cNvSpPr/>
          <p:nvPr/>
        </p:nvSpPr>
        <p:spPr>
          <a:xfrm>
            <a:off x="3020037" y="2190939"/>
            <a:ext cx="5547701" cy="411778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46A9E07-D36E-4D7E-99A8-765959FEFAB0}"/>
              </a:ext>
            </a:extLst>
          </p:cNvPr>
          <p:cNvSpPr/>
          <p:nvPr/>
        </p:nvSpPr>
        <p:spPr>
          <a:xfrm>
            <a:off x="7466959" y="3743519"/>
            <a:ext cx="916959" cy="57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84848E4-D214-44DE-B57C-7B7CB0D41BAD}"/>
              </a:ext>
            </a:extLst>
          </p:cNvPr>
          <p:cNvSpPr/>
          <p:nvPr/>
        </p:nvSpPr>
        <p:spPr>
          <a:xfrm>
            <a:off x="4185196" y="4382020"/>
            <a:ext cx="3689350" cy="3640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1130195-BCBD-4C10-90F2-F991568D09D9}"/>
              </a:ext>
            </a:extLst>
          </p:cNvPr>
          <p:cNvSpPr/>
          <p:nvPr/>
        </p:nvSpPr>
        <p:spPr>
          <a:xfrm>
            <a:off x="755650" y="584312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Choosing Rides</a:t>
            </a:r>
          </a:p>
        </p:txBody>
      </p:sp>
      <p:sp>
        <p:nvSpPr>
          <p:cNvPr id="2" name="Rounded Rectangle 25">
            <a:extLst>
              <a:ext uri="{FF2B5EF4-FFF2-40B4-BE49-F238E27FC236}">
                <a16:creationId xmlns:a16="http://schemas.microsoft.com/office/drawing/2014/main" id="{E49358E3-F62D-4165-AE7D-48914B11A11D}"/>
              </a:ext>
            </a:extLst>
          </p:cNvPr>
          <p:cNvSpPr/>
          <p:nvPr/>
        </p:nvSpPr>
        <p:spPr>
          <a:xfrm>
            <a:off x="576263" y="1342343"/>
            <a:ext cx="7991474" cy="500631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chemeClr val="bg1"/>
                </a:solidFill>
              </a:rPr>
              <a:t>Haleema</a:t>
            </a:r>
            <a:r>
              <a:rPr lang="en-US" dirty="0">
                <a:solidFill>
                  <a:schemeClr val="bg1"/>
                </a:solidFill>
              </a:rPr>
              <a:t> and Erin choose the Ghost Train and the Pirate Ship.</a:t>
            </a:r>
          </a:p>
        </p:txBody>
      </p:sp>
      <p:sp>
        <p:nvSpPr>
          <p:cNvPr id="6" name="Rounded Rectangle 26">
            <a:extLst>
              <a:ext uri="{FF2B5EF4-FFF2-40B4-BE49-F238E27FC236}">
                <a16:creationId xmlns:a16="http://schemas.microsoft.com/office/drawing/2014/main" id="{4C0E9600-7F9C-4D27-8AA6-B45E0C0D1ADF}"/>
              </a:ext>
            </a:extLst>
          </p:cNvPr>
          <p:cNvSpPr/>
          <p:nvPr/>
        </p:nvSpPr>
        <p:spPr>
          <a:xfrm>
            <a:off x="576262" y="1932496"/>
            <a:ext cx="7991474" cy="500631"/>
          </a:xfrm>
          <a:prstGeom prst="round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The Ghost Train takes 6 minutes. The Pirate Ship takes 12 minutes.</a:t>
            </a:r>
          </a:p>
        </p:txBody>
      </p:sp>
      <p:grpSp>
        <p:nvGrpSpPr>
          <p:cNvPr id="7" name="bar model">
            <a:extLst>
              <a:ext uri="{FF2B5EF4-FFF2-40B4-BE49-F238E27FC236}">
                <a16:creationId xmlns:a16="http://schemas.microsoft.com/office/drawing/2014/main" id="{9425A9D3-67A4-4A86-8549-C1E20E76D17C}"/>
              </a:ext>
            </a:extLst>
          </p:cNvPr>
          <p:cNvGrpSpPr>
            <a:grpSpLocks/>
          </p:cNvGrpSpPr>
          <p:nvPr/>
        </p:nvGrpSpPr>
        <p:grpSpPr bwMode="auto">
          <a:xfrm>
            <a:off x="3401318" y="2518330"/>
            <a:ext cx="4987030" cy="1081961"/>
            <a:chOff x="1285103" y="3031524"/>
            <a:chExt cx="3191280" cy="62607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39FA24D-3153-48D2-B18C-1716B1A4D329}"/>
                </a:ext>
              </a:extLst>
            </p:cNvPr>
            <p:cNvSpPr/>
            <p:nvPr/>
          </p:nvSpPr>
          <p:spPr>
            <a:xfrm>
              <a:off x="1285103" y="3031524"/>
              <a:ext cx="3188445" cy="313038"/>
            </a:xfrm>
            <a:prstGeom prst="rect">
              <a:avLst/>
            </a:prstGeom>
            <a:solidFill>
              <a:srgbClr val="7847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20 minutes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9FD5315-7C03-4365-814E-1E8CC24F905E}"/>
                </a:ext>
              </a:extLst>
            </p:cNvPr>
            <p:cNvSpPr/>
            <p:nvPr/>
          </p:nvSpPr>
          <p:spPr>
            <a:xfrm>
              <a:off x="1285103" y="3344562"/>
              <a:ext cx="1599896" cy="313038"/>
            </a:xfrm>
            <a:prstGeom prst="rect">
              <a:avLst/>
            </a:prstGeom>
            <a:solidFill>
              <a:srgbClr val="A973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4198D1-CBD0-4587-ACBC-ED89FFE5B4F4}"/>
                </a:ext>
              </a:extLst>
            </p:cNvPr>
            <p:cNvSpPr/>
            <p:nvPr/>
          </p:nvSpPr>
          <p:spPr>
            <a:xfrm>
              <a:off x="2884999" y="3344562"/>
              <a:ext cx="1032117" cy="310104"/>
            </a:xfrm>
            <a:prstGeom prst="rect">
              <a:avLst/>
            </a:prstGeom>
            <a:solidFill>
              <a:srgbClr val="CDB5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A62C4F1-DC11-4621-B0B2-345E6A635EEE}"/>
                </a:ext>
              </a:extLst>
            </p:cNvPr>
            <p:cNvSpPr/>
            <p:nvPr/>
          </p:nvSpPr>
          <p:spPr>
            <a:xfrm>
              <a:off x="3904806" y="3344562"/>
              <a:ext cx="571577" cy="313038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455A9D6F-F094-4874-86A0-33E94FBD1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2067" y="4284500"/>
            <a:ext cx="3689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70C0"/>
                </a:solidFill>
                <a:latin typeface="+mn-lt"/>
              </a:rPr>
              <a:t>What does the blue box represent?</a:t>
            </a:r>
            <a:endParaRPr lang="en-GB" altLang="en-US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7819AB-53B0-4292-A8C9-2E2912077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6377" y="3702140"/>
            <a:ext cx="1210736" cy="646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70C0"/>
                </a:solidFill>
                <a:latin typeface="+mn-lt"/>
              </a:rPr>
              <a:t>Time to spare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C244BCD-D588-4406-B746-1C7728AE2CF7}"/>
              </a:ext>
            </a:extLst>
          </p:cNvPr>
          <p:cNvCxnSpPr>
            <a:cxnSpLocks/>
          </p:cNvCxnSpPr>
          <p:nvPr/>
        </p:nvCxnSpPr>
        <p:spPr>
          <a:xfrm>
            <a:off x="7495142" y="3673551"/>
            <a:ext cx="929373" cy="0"/>
          </a:xfrm>
          <a:prstGeom prst="straightConnector1">
            <a:avLst/>
          </a:prstGeom>
          <a:ln w="28575">
            <a:solidFill>
              <a:srgbClr val="00A8E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917FC509-27D7-4825-9788-7E429C38B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3066" y="3631776"/>
            <a:ext cx="13147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Pirate Ship</a:t>
            </a:r>
            <a:endParaRPr lang="en-GB" altLang="en-US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AFB2C9-0A7D-47CE-A997-2476AF0E9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3112" y="3632190"/>
            <a:ext cx="13901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Ghost Train</a:t>
            </a:r>
            <a:endParaRPr lang="en-GB" altLang="en-US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A6274-5C84-4FB9-ABD7-2AF4C09B8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8115" y="3130255"/>
            <a:ext cx="11922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6 minutes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2401A2-2CB1-4BE0-83E3-CBBD72E11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8133" y="3113366"/>
            <a:ext cx="1277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12 minutes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F43091-40BB-4525-8D91-D7ADB1BE3F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1792" y="3002163"/>
            <a:ext cx="9957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2 </a:t>
            </a:r>
            <a:br>
              <a:rPr lang="en-GB" altLang="en-US" dirty="0">
                <a:solidFill>
                  <a:schemeClr val="bg1"/>
                </a:solidFill>
                <a:latin typeface="+mn-lt"/>
              </a:rPr>
            </a:br>
            <a:r>
              <a:rPr lang="en-GB" altLang="en-US" dirty="0">
                <a:solidFill>
                  <a:schemeClr val="bg1"/>
                </a:solidFill>
                <a:latin typeface="+mn-lt"/>
              </a:rPr>
              <a:t>minutes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F783374-07FC-410C-A95F-CF289DA62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3860" y="4658582"/>
            <a:ext cx="4112023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12 + 6 = 18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would take 18 minutes to go on the </a:t>
            </a:r>
            <a:br>
              <a:rPr lang="en-GB" altLang="en-US" dirty="0">
                <a:solidFill>
                  <a:schemeClr val="tx1"/>
                </a:solidFill>
                <a:latin typeface="+mn-lt"/>
              </a:rPr>
            </a:br>
            <a:r>
              <a:rPr lang="en-GB" altLang="en-US" dirty="0">
                <a:solidFill>
                  <a:schemeClr val="tx1"/>
                </a:solidFill>
                <a:latin typeface="+mn-lt"/>
              </a:rPr>
              <a:t>Pirate Ship and Ghost Train.</a:t>
            </a:r>
            <a:endParaRPr lang="en-GB" altLang="en-US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0B58CC5-6604-4BB2-B95D-57A154729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5469" y="5788996"/>
            <a:ext cx="45288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20 – 18 = 2. They have 2 minutes to spare.</a:t>
            </a:r>
            <a:endParaRPr lang="en-GB" altLang="en-US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B2D851DC-19F8-48C8-A8F2-7ED4AB9FD8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89" y="2517410"/>
            <a:ext cx="1893973" cy="1838340"/>
          </a:xfrm>
          <a:prstGeom prst="rect">
            <a:avLst/>
          </a:prstGeom>
        </p:spPr>
      </p:pic>
      <p:pic>
        <p:nvPicPr>
          <p:cNvPr id="22" name="Pairs">
            <a:extLst>
              <a:ext uri="{FF2B5EF4-FFF2-40B4-BE49-F238E27FC236}">
                <a16:creationId xmlns:a16="http://schemas.microsoft.com/office/drawing/2014/main" id="{11F9E4EB-0748-4F45-B608-FD1EF1F6A9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5825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016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12" grpId="0"/>
      <p:bldP spid="13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ABCCA25-2999-4A15-9883-6E6223D436B4}"/>
              </a:ext>
            </a:extLst>
          </p:cNvPr>
          <p:cNvSpPr/>
          <p:nvPr/>
        </p:nvSpPr>
        <p:spPr>
          <a:xfrm>
            <a:off x="576263" y="1515746"/>
            <a:ext cx="7991475" cy="47929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E6BF7-50F7-490A-BD8A-7CDEFDBB76D1}"/>
              </a:ext>
            </a:extLst>
          </p:cNvPr>
          <p:cNvSpPr/>
          <p:nvPr/>
        </p:nvSpPr>
        <p:spPr>
          <a:xfrm>
            <a:off x="576263" y="157659"/>
            <a:ext cx="7991475" cy="923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9A3F75-86DF-40B0-A476-8C72FDC8888E}"/>
              </a:ext>
            </a:extLst>
          </p:cNvPr>
          <p:cNvSpPr/>
          <p:nvPr/>
        </p:nvSpPr>
        <p:spPr>
          <a:xfrm>
            <a:off x="755650" y="431587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Choosing Rides</a:t>
            </a:r>
          </a:p>
        </p:txBody>
      </p:sp>
      <p:sp>
        <p:nvSpPr>
          <p:cNvPr id="11" name="Rounded Rectangle 63">
            <a:extLst>
              <a:ext uri="{FF2B5EF4-FFF2-40B4-BE49-F238E27FC236}">
                <a16:creationId xmlns:a16="http://schemas.microsoft.com/office/drawing/2014/main" id="{BA2047E3-3A55-47CA-8BDB-3801837599B1}"/>
              </a:ext>
            </a:extLst>
          </p:cNvPr>
          <p:cNvSpPr/>
          <p:nvPr/>
        </p:nvSpPr>
        <p:spPr>
          <a:xfrm>
            <a:off x="576263" y="1118495"/>
            <a:ext cx="7991475" cy="650875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What other 2 rides could they go on and how long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would they have to spare?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CB9DC25-393B-434A-B067-6CEB9F18F5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98"/>
          <a:stretch/>
        </p:blipFill>
        <p:spPr>
          <a:xfrm>
            <a:off x="0" y="0"/>
            <a:ext cx="576263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4A22C43-84A3-4C83-9679-B490BB744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98"/>
          <a:stretch/>
        </p:blipFill>
        <p:spPr>
          <a:xfrm>
            <a:off x="8567738" y="0"/>
            <a:ext cx="576262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1E209EE-211D-41C1-90FA-A75806B95A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991"/>
          <a:stretch/>
        </p:blipFill>
        <p:spPr>
          <a:xfrm>
            <a:off x="0" y="0"/>
            <a:ext cx="9144000" cy="5492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AD25881-0F5D-4C61-A46B-42B0CFDD59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91"/>
          <a:stretch/>
        </p:blipFill>
        <p:spPr>
          <a:xfrm>
            <a:off x="0" y="6317777"/>
            <a:ext cx="9144000" cy="54927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0409144-84F8-4A11-A644-A8CF39786625}"/>
              </a:ext>
            </a:extLst>
          </p:cNvPr>
          <p:cNvSpPr txBox="1"/>
          <p:nvPr/>
        </p:nvSpPr>
        <p:spPr>
          <a:xfrm>
            <a:off x="6222533" y="3792884"/>
            <a:ext cx="201384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Choose 2 rides and calculate the time to spare. </a:t>
            </a:r>
            <a:br>
              <a:rPr lang="en-US" b="1" dirty="0"/>
            </a:br>
            <a:r>
              <a:rPr lang="en-US" b="1" dirty="0"/>
              <a:t>Use a bar model to help you.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AFB3EB-9950-4BFE-B922-763A61E1E4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276" y="1588382"/>
            <a:ext cx="3069716" cy="21706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880267-28E2-4944-835C-A0F3591E50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60912" y="1586028"/>
            <a:ext cx="3069716" cy="21706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8407971-8654-451A-98CA-517F4FDACF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1946" y="1566914"/>
            <a:ext cx="3069716" cy="21706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E38CBB-79DA-403A-8037-2E7399F77D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30658" y="3051977"/>
            <a:ext cx="3069716" cy="21706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C294D94-2F33-4685-B3B1-898E284354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829" y="3059480"/>
            <a:ext cx="3069716" cy="217064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FFB73C2-1809-4180-94A7-5266641CB3B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06943" y="4527455"/>
            <a:ext cx="3069716" cy="217064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6327EFA-C557-4BE6-9917-8BC5F3486F5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382" y="4537772"/>
            <a:ext cx="3069716" cy="2170644"/>
          </a:xfrm>
          <a:prstGeom prst="rect">
            <a:avLst/>
          </a:prstGeom>
        </p:spPr>
      </p:pic>
      <p:pic>
        <p:nvPicPr>
          <p:cNvPr id="2" name="Pairs">
            <a:extLst>
              <a:ext uri="{FF2B5EF4-FFF2-40B4-BE49-F238E27FC236}">
                <a16:creationId xmlns:a16="http://schemas.microsoft.com/office/drawing/2014/main" id="{A6B2CEAB-31B7-423D-A5A6-1C1F7A9E7A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5825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781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extLst>
              <a:ext uri="{FF2B5EF4-FFF2-40B4-BE49-F238E27FC236}">
                <a16:creationId xmlns:a16="http://schemas.microsoft.com/office/drawing/2014/main" id="{5EEAD44C-91DA-4764-A184-4140504C82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93" b="2"/>
          <a:stretch/>
        </p:blipFill>
        <p:spPr>
          <a:xfrm>
            <a:off x="224895" y="1738265"/>
            <a:ext cx="8694210" cy="482025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2BAA028-37A5-4A91-9043-8F8F335C95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98"/>
          <a:stretch/>
        </p:blipFill>
        <p:spPr>
          <a:xfrm>
            <a:off x="0" y="0"/>
            <a:ext cx="576263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29B86A3-FEC7-46E4-AC99-31B50AEB0F1C}"/>
              </a:ext>
            </a:extLst>
          </p:cNvPr>
          <p:cNvSpPr/>
          <p:nvPr/>
        </p:nvSpPr>
        <p:spPr>
          <a:xfrm>
            <a:off x="755650" y="539499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Ask a Question</a:t>
            </a:r>
          </a:p>
        </p:txBody>
      </p:sp>
      <p:sp>
        <p:nvSpPr>
          <p:cNvPr id="2" name="Rounded Rectangle 63">
            <a:extLst>
              <a:ext uri="{FF2B5EF4-FFF2-40B4-BE49-F238E27FC236}">
                <a16:creationId xmlns:a16="http://schemas.microsoft.com/office/drawing/2014/main" id="{C1778C57-B44A-40B8-8BAA-D8174D9179DE}"/>
              </a:ext>
            </a:extLst>
          </p:cNvPr>
          <p:cNvSpPr/>
          <p:nvPr/>
        </p:nvSpPr>
        <p:spPr>
          <a:xfrm>
            <a:off x="576262" y="1286126"/>
            <a:ext cx="7991475" cy="5270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Can you ask a 2-step question?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5B8A07D-BD85-41FC-BBA3-9310C72B0304}"/>
              </a:ext>
            </a:extLst>
          </p:cNvPr>
          <p:cNvGrpSpPr/>
          <p:nvPr/>
        </p:nvGrpSpPr>
        <p:grpSpPr>
          <a:xfrm>
            <a:off x="1659973" y="3634972"/>
            <a:ext cx="1630362" cy="1546225"/>
            <a:chOff x="1558100" y="3838575"/>
            <a:chExt cx="1630362" cy="1546225"/>
          </a:xfrm>
        </p:grpSpPr>
        <p:sp>
          <p:nvSpPr>
            <p:cNvPr id="6" name="Rounded Rectangle 47">
              <a:extLst>
                <a:ext uri="{FF2B5EF4-FFF2-40B4-BE49-F238E27FC236}">
                  <a16:creationId xmlns:a16="http://schemas.microsoft.com/office/drawing/2014/main" id="{1C2AD980-1F7C-435C-BD1E-CB718CC33944}"/>
                </a:ext>
              </a:extLst>
            </p:cNvPr>
            <p:cNvSpPr/>
            <p:nvPr/>
          </p:nvSpPr>
          <p:spPr>
            <a:xfrm>
              <a:off x="1558100" y="3838575"/>
              <a:ext cx="1630362" cy="1546225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Carousel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7 minutes</a:t>
              </a:r>
            </a:p>
          </p:txBody>
        </p:sp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EBDB516E-7FA2-44DF-9BC4-EEF384CD6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143" y="4169421"/>
              <a:ext cx="800275" cy="872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E71BAF6-5E04-489E-B3AB-FBE8F958678C}"/>
              </a:ext>
            </a:extLst>
          </p:cNvPr>
          <p:cNvGrpSpPr/>
          <p:nvPr/>
        </p:nvGrpSpPr>
        <p:grpSpPr>
          <a:xfrm>
            <a:off x="3403133" y="1955620"/>
            <a:ext cx="1631950" cy="1547812"/>
            <a:chOff x="3322205" y="1953217"/>
            <a:chExt cx="1631950" cy="1547812"/>
          </a:xfrm>
        </p:grpSpPr>
        <p:sp>
          <p:nvSpPr>
            <p:cNvPr id="8" name="Rounded Rectangle 29">
              <a:extLst>
                <a:ext uri="{FF2B5EF4-FFF2-40B4-BE49-F238E27FC236}">
                  <a16:creationId xmlns:a16="http://schemas.microsoft.com/office/drawing/2014/main" id="{C68E14BA-C4E0-4EE1-B970-018BDEF9E191}"/>
                </a:ext>
              </a:extLst>
            </p:cNvPr>
            <p:cNvSpPr/>
            <p:nvPr/>
          </p:nvSpPr>
          <p:spPr>
            <a:xfrm>
              <a:off x="3322205" y="1953217"/>
              <a:ext cx="1631950" cy="1547812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b="1" dirty="0">
                  <a:solidFill>
                    <a:schemeClr val="tx1"/>
                  </a:solidFill>
                </a:rPr>
                <a:t>Helter-Skelter</a:t>
              </a:r>
              <a:endParaRPr lang="en-GB" sz="1600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dirty="0">
                <a:solidFill>
                  <a:schemeClr val="tx1"/>
                </a:solidFill>
              </a:endParaRPr>
            </a:p>
          </p:txBody>
        </p:sp>
        <p:pic>
          <p:nvPicPr>
            <p:cNvPr id="22" name="Picture 3">
              <a:extLst>
                <a:ext uri="{FF2B5EF4-FFF2-40B4-BE49-F238E27FC236}">
                  <a16:creationId xmlns:a16="http://schemas.microsoft.com/office/drawing/2014/main" id="{6E8409F5-CB2F-48EA-88EA-27F256BD6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9039" y="2299375"/>
              <a:ext cx="552256" cy="889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F2D9753-2151-48F3-9B94-3FC8A23047E0}"/>
              </a:ext>
            </a:extLst>
          </p:cNvPr>
          <p:cNvGrpSpPr/>
          <p:nvPr/>
        </p:nvGrpSpPr>
        <p:grpSpPr>
          <a:xfrm>
            <a:off x="5124720" y="1955620"/>
            <a:ext cx="1630363" cy="1547812"/>
            <a:chOff x="5075628" y="1958023"/>
            <a:chExt cx="1630363" cy="1547812"/>
          </a:xfrm>
        </p:grpSpPr>
        <p:sp>
          <p:nvSpPr>
            <p:cNvPr id="10" name="Rounded Rectangle 30">
              <a:extLst>
                <a:ext uri="{FF2B5EF4-FFF2-40B4-BE49-F238E27FC236}">
                  <a16:creationId xmlns:a16="http://schemas.microsoft.com/office/drawing/2014/main" id="{671FC024-035E-4F9D-A1C7-EB0FBA8A9FD7}"/>
                </a:ext>
              </a:extLst>
            </p:cNvPr>
            <p:cNvSpPr/>
            <p:nvPr/>
          </p:nvSpPr>
          <p:spPr>
            <a:xfrm>
              <a:off x="5075628" y="1958023"/>
              <a:ext cx="1630363" cy="1547812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Log Flume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10 minutes</a:t>
              </a:r>
            </a:p>
          </p:txBody>
        </p:sp>
        <p:pic>
          <p:nvPicPr>
            <p:cNvPr id="24" name="Picture 5">
              <a:extLst>
                <a:ext uri="{FF2B5EF4-FFF2-40B4-BE49-F238E27FC236}">
                  <a16:creationId xmlns:a16="http://schemas.microsoft.com/office/drawing/2014/main" id="{BCCA26AB-8B10-49F0-A426-0E7AB457A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5494" y="2318007"/>
              <a:ext cx="627726" cy="872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DB0774E-697F-47B9-93E4-B3D8E0134DDF}"/>
              </a:ext>
            </a:extLst>
          </p:cNvPr>
          <p:cNvGrpSpPr/>
          <p:nvPr/>
        </p:nvGrpSpPr>
        <p:grpSpPr>
          <a:xfrm>
            <a:off x="3383082" y="3634178"/>
            <a:ext cx="1630362" cy="1547812"/>
            <a:chOff x="3322999" y="3831774"/>
            <a:chExt cx="1630362" cy="1547812"/>
          </a:xfrm>
        </p:grpSpPr>
        <p:sp>
          <p:nvSpPr>
            <p:cNvPr id="14" name="Rounded Rectangle 34">
              <a:extLst>
                <a:ext uri="{FF2B5EF4-FFF2-40B4-BE49-F238E27FC236}">
                  <a16:creationId xmlns:a16="http://schemas.microsoft.com/office/drawing/2014/main" id="{C036D0AD-65FE-4377-9134-5A02BBEC2B96}"/>
                </a:ext>
              </a:extLst>
            </p:cNvPr>
            <p:cNvSpPr/>
            <p:nvPr/>
          </p:nvSpPr>
          <p:spPr>
            <a:xfrm>
              <a:off x="3322999" y="3831774"/>
              <a:ext cx="1630362" cy="1547812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Pirate Ship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 minutes</a:t>
              </a:r>
            </a:p>
          </p:txBody>
        </p:sp>
        <p:pic>
          <p:nvPicPr>
            <p:cNvPr id="28" name="Picture 8">
              <a:extLst>
                <a:ext uri="{FF2B5EF4-FFF2-40B4-BE49-F238E27FC236}">
                  <a16:creationId xmlns:a16="http://schemas.microsoft.com/office/drawing/2014/main" id="{886C7027-C26D-4C61-AF50-1C7B53A5F9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3721" y="4161289"/>
              <a:ext cx="931444" cy="91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4CEF875-C263-4223-AA24-F73AC6279E98}"/>
              </a:ext>
            </a:extLst>
          </p:cNvPr>
          <p:cNvGrpSpPr/>
          <p:nvPr/>
        </p:nvGrpSpPr>
        <p:grpSpPr>
          <a:xfrm>
            <a:off x="5113504" y="3634178"/>
            <a:ext cx="1630362" cy="1547812"/>
            <a:chOff x="5075628" y="3812369"/>
            <a:chExt cx="1630362" cy="1547812"/>
          </a:xfrm>
        </p:grpSpPr>
        <p:sp>
          <p:nvSpPr>
            <p:cNvPr id="16" name="Rounded Rectangle 35">
              <a:extLst>
                <a:ext uri="{FF2B5EF4-FFF2-40B4-BE49-F238E27FC236}">
                  <a16:creationId xmlns:a16="http://schemas.microsoft.com/office/drawing/2014/main" id="{0530D030-CB2A-48EC-B0BD-375D8B575F13}"/>
                </a:ext>
              </a:extLst>
            </p:cNvPr>
            <p:cNvSpPr/>
            <p:nvPr/>
          </p:nvSpPr>
          <p:spPr>
            <a:xfrm>
              <a:off x="5075628" y="3812369"/>
              <a:ext cx="1630362" cy="1547812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Tea Cups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 minutes</a:t>
              </a:r>
            </a:p>
          </p:txBody>
        </p:sp>
        <p:pic>
          <p:nvPicPr>
            <p:cNvPr id="30" name="Picture 9">
              <a:extLst>
                <a:ext uri="{FF2B5EF4-FFF2-40B4-BE49-F238E27FC236}">
                  <a16:creationId xmlns:a16="http://schemas.microsoft.com/office/drawing/2014/main" id="{951A1559-3CCF-46F4-B231-DC342304C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6966" y="4191598"/>
              <a:ext cx="1131798" cy="823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EE6653F2-04EC-419A-A322-9C3030B99399}"/>
              </a:ext>
            </a:extLst>
          </p:cNvPr>
          <p:cNvSpPr/>
          <p:nvPr/>
        </p:nvSpPr>
        <p:spPr>
          <a:xfrm>
            <a:off x="1260332" y="5289080"/>
            <a:ext cx="7199122" cy="9453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It takes 22 minutes to ride the Pirate Ship and the Log Flume.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It takes 15 minutes to ride the Ghost Train and the Rollercoaster.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It takes 7 minutes longer to ride the Pirate Ship and Log Flume.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0" name="Whole Class">
            <a:extLst>
              <a:ext uri="{FF2B5EF4-FFF2-40B4-BE49-F238E27FC236}">
                <a16:creationId xmlns:a16="http://schemas.microsoft.com/office/drawing/2014/main" id="{D99B5ADD-6F8E-4643-AC2F-B8C98BF7335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1CF41A0-48ED-4A32-AF00-29703ACA7A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98"/>
          <a:stretch/>
        </p:blipFill>
        <p:spPr>
          <a:xfrm>
            <a:off x="8567738" y="0"/>
            <a:ext cx="576262" cy="6858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D8EB36C-B345-4209-9020-6C8E99F9AC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91"/>
          <a:stretch/>
        </p:blipFill>
        <p:spPr>
          <a:xfrm>
            <a:off x="0" y="6317777"/>
            <a:ext cx="9144000" cy="5492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6852337-2F2C-4ADF-A277-FB849C6FA649}"/>
              </a:ext>
            </a:extLst>
          </p:cNvPr>
          <p:cNvSpPr txBox="1"/>
          <p:nvPr/>
        </p:nvSpPr>
        <p:spPr>
          <a:xfrm>
            <a:off x="6790263" y="4793219"/>
            <a:ext cx="1630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chemeClr val="tx1"/>
                </a:solidFill>
              </a:rPr>
              <a:t>9 minutes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3219022-F05F-494B-8E99-A90A62B836AF}"/>
              </a:ext>
            </a:extLst>
          </p:cNvPr>
          <p:cNvSpPr txBox="1"/>
          <p:nvPr/>
        </p:nvSpPr>
        <p:spPr>
          <a:xfrm>
            <a:off x="3319986" y="3105141"/>
            <a:ext cx="16303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chemeClr val="tx1"/>
                </a:solidFill>
              </a:rPr>
              <a:t>5 minutes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C01997C-CFA7-45CE-AA93-CEF69C840A8A}"/>
              </a:ext>
            </a:extLst>
          </p:cNvPr>
          <p:cNvGrpSpPr/>
          <p:nvPr/>
        </p:nvGrpSpPr>
        <p:grpSpPr>
          <a:xfrm>
            <a:off x="6755982" y="1874281"/>
            <a:ext cx="1826029" cy="1629151"/>
            <a:chOff x="6717947" y="1874281"/>
            <a:chExt cx="1826029" cy="1629151"/>
          </a:xfrm>
        </p:grpSpPr>
        <p:sp>
          <p:nvSpPr>
            <p:cNvPr id="12" name="Rounded Rectangle 31">
              <a:extLst>
                <a:ext uri="{FF2B5EF4-FFF2-40B4-BE49-F238E27FC236}">
                  <a16:creationId xmlns:a16="http://schemas.microsoft.com/office/drawing/2014/main" id="{76186B4C-553A-441C-B21A-49DB48468D9A}"/>
                </a:ext>
              </a:extLst>
            </p:cNvPr>
            <p:cNvSpPr/>
            <p:nvPr/>
          </p:nvSpPr>
          <p:spPr>
            <a:xfrm>
              <a:off x="6791057" y="1955620"/>
              <a:ext cx="1630362" cy="1547812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Ghost Train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 minutes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3653B16-5B40-48F1-AFA9-4795555064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7947" y="1874281"/>
              <a:ext cx="1826029" cy="1289135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FCB1421-821F-4DEE-8186-F8AAA10A2908}"/>
              </a:ext>
            </a:extLst>
          </p:cNvPr>
          <p:cNvGrpSpPr/>
          <p:nvPr/>
        </p:nvGrpSpPr>
        <p:grpSpPr>
          <a:xfrm>
            <a:off x="6828298" y="3634178"/>
            <a:ext cx="1631950" cy="1547812"/>
            <a:chOff x="6790263" y="3824678"/>
            <a:chExt cx="1631950" cy="1547812"/>
          </a:xfrm>
        </p:grpSpPr>
        <p:sp>
          <p:nvSpPr>
            <p:cNvPr id="18" name="Rounded Rectangle 36">
              <a:extLst>
                <a:ext uri="{FF2B5EF4-FFF2-40B4-BE49-F238E27FC236}">
                  <a16:creationId xmlns:a16="http://schemas.microsoft.com/office/drawing/2014/main" id="{E06E5482-E1E8-44F9-953D-DB5DE9561142}"/>
                </a:ext>
              </a:extLst>
            </p:cNvPr>
            <p:cNvSpPr/>
            <p:nvPr/>
          </p:nvSpPr>
          <p:spPr>
            <a:xfrm>
              <a:off x="6790263" y="3824678"/>
              <a:ext cx="1631950" cy="1547812"/>
            </a:xfrm>
            <a:prstGeom prst="roundRect">
              <a:avLst>
                <a:gd name="adj" fmla="val 6628"/>
              </a:avLst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b="1" dirty="0">
                  <a:solidFill>
                    <a:schemeClr val="tx1"/>
                  </a:solidFill>
                </a:rPr>
                <a:t>Rollercoaster</a:t>
              </a:r>
              <a:endParaRPr lang="en-GB" sz="1600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dirty="0">
                <a:solidFill>
                  <a:schemeClr val="tx1"/>
                </a:solidFill>
              </a:endParaRP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519D5860-8858-41A5-871C-0D5537B884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4243" y="4147940"/>
              <a:ext cx="1370133" cy="895867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86A6277-B1F8-45BB-9098-F376063E711F}"/>
              </a:ext>
            </a:extLst>
          </p:cNvPr>
          <p:cNvGrpSpPr/>
          <p:nvPr/>
        </p:nvGrpSpPr>
        <p:grpSpPr>
          <a:xfrm>
            <a:off x="656330" y="1608647"/>
            <a:ext cx="2739918" cy="2063821"/>
            <a:chOff x="656330" y="1608647"/>
            <a:chExt cx="2739918" cy="2063821"/>
          </a:xfrm>
        </p:grpSpPr>
        <p:sp>
          <p:nvSpPr>
            <p:cNvPr id="39" name="Speech Bubble: Oval 38">
              <a:extLst>
                <a:ext uri="{FF2B5EF4-FFF2-40B4-BE49-F238E27FC236}">
                  <a16:creationId xmlns:a16="http://schemas.microsoft.com/office/drawing/2014/main" id="{421D9893-8BA3-47BA-908B-EC5ADCF7A4D2}"/>
                </a:ext>
              </a:extLst>
            </p:cNvPr>
            <p:cNvSpPr/>
            <p:nvPr/>
          </p:nvSpPr>
          <p:spPr>
            <a:xfrm>
              <a:off x="656330" y="1608647"/>
              <a:ext cx="2739918" cy="2063821"/>
            </a:xfrm>
            <a:prstGeom prst="wedgeEllipseCallout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0677270C-5FD6-4C1C-84E8-FA3144E50678}"/>
                </a:ext>
              </a:extLst>
            </p:cNvPr>
            <p:cNvSpPr txBox="1"/>
            <p:nvPr/>
          </p:nvSpPr>
          <p:spPr>
            <a:xfrm>
              <a:off x="738227" y="1806459"/>
              <a:ext cx="2607876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</a:rPr>
                <a:t>How much longer </a:t>
              </a:r>
              <a:br>
                <a:rPr lang="en-GB" sz="1800" dirty="0">
                  <a:solidFill>
                    <a:schemeClr val="tx1"/>
                  </a:solidFill>
                </a:rPr>
              </a:br>
              <a:r>
                <a:rPr lang="en-GB" sz="1800" dirty="0">
                  <a:solidFill>
                    <a:schemeClr val="tx1"/>
                  </a:solidFill>
                </a:rPr>
                <a:t>does it take to ride the Pirate Ship and the Log Flume than the Ghost Train and the </a:t>
              </a:r>
              <a:br>
                <a:rPr lang="en-GB" sz="1800" dirty="0">
                  <a:solidFill>
                    <a:schemeClr val="tx1"/>
                  </a:solidFill>
                </a:rPr>
              </a:br>
              <a:r>
                <a:rPr lang="en-GB" sz="1800" dirty="0">
                  <a:solidFill>
                    <a:schemeClr val="tx1"/>
                  </a:solidFill>
                </a:rPr>
                <a:t>Rollercoaster?</a:t>
              </a:r>
            </a:p>
          </p:txBody>
        </p:sp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083D7456-A076-48CF-8440-A020572AA15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41" y="3759934"/>
            <a:ext cx="991619" cy="2569782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775E197D-742B-48D7-BFF1-384C8795F395}"/>
              </a:ext>
            </a:extLst>
          </p:cNvPr>
          <p:cNvSpPr txBox="1"/>
          <p:nvPr/>
        </p:nvSpPr>
        <p:spPr>
          <a:xfrm>
            <a:off x="6853815" y="4790245"/>
            <a:ext cx="1630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 minutes</a:t>
            </a:r>
          </a:p>
        </p:txBody>
      </p:sp>
    </p:spTree>
    <p:extLst>
      <p:ext uri="{BB962C8B-B14F-4D97-AF65-F5344CB8AC3E}">
        <p14:creationId xmlns:p14="http://schemas.microsoft.com/office/powerpoint/2010/main" val="169764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C5B8B743-499F-477E-9414-F0F244228D98}" vid="{D93AA518-7736-4872-AD16-6DCD88F702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1347</TotalTime>
  <Words>737</Words>
  <Application>Microsoft Office PowerPoint</Application>
  <PresentationFormat>On-screen Show (4:3)</PresentationFormat>
  <Paragraphs>200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Laura Gatie</dc:creator>
  <cp:lastModifiedBy>J Allard BTP</cp:lastModifiedBy>
  <cp:revision>112</cp:revision>
  <dcterms:created xsi:type="dcterms:W3CDTF">2020-10-24T13:03:19Z</dcterms:created>
  <dcterms:modified xsi:type="dcterms:W3CDTF">2021-07-04T17:06:47Z</dcterms:modified>
</cp:coreProperties>
</file>