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149927" y="443675"/>
            <a:ext cx="3893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Interactive Game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3720" y="264234"/>
            <a:ext cx="4409209" cy="33845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982" y="3342986"/>
            <a:ext cx="4084611" cy="351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5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11</cp:revision>
  <cp:lastPrinted>2021-03-17T12:34:50Z</cp:lastPrinted>
  <dcterms:created xsi:type="dcterms:W3CDTF">2021-01-12T10:49:35Z</dcterms:created>
  <dcterms:modified xsi:type="dcterms:W3CDTF">2021-03-17T12:34:56Z</dcterms:modified>
</cp:coreProperties>
</file>