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12" r:id="rId13"/>
    <p:sldId id="313" r:id="rId14"/>
    <p:sldId id="299" r:id="rId15"/>
    <p:sldId id="300" r:id="rId16"/>
    <p:sldId id="311" r:id="rId17"/>
    <p:sldId id="304" r:id="rId18"/>
    <p:sldId id="307" r:id="rId19"/>
    <p:sldId id="308" r:id="rId20"/>
    <p:sldId id="316" r:id="rId21"/>
    <p:sldId id="317" r:id="rId22"/>
    <p:sldId id="318" r:id="rId23"/>
    <p:sldId id="319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DESCRIBE POSITION (1)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213463" y="2455817"/>
            <a:ext cx="1188720" cy="5486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843136" y="2450376"/>
            <a:ext cx="1662166" cy="5486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half of 12?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A ______ is one of 2 equal pieces.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    half         quarter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shape called?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15, 20, 25,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217" y="3020471"/>
            <a:ext cx="991997" cy="1075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757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3213463" y="2455817"/>
            <a:ext cx="1188720" cy="5486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843136" y="2450376"/>
            <a:ext cx="1662166" cy="5486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half of 12?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A ______ is one of 2 equal pieces.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    half         quarter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shape called?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15, 20, 25,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35367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79386" y="1599995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half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17586" y="3323453"/>
            <a:ext cx="1475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sphere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69234" y="45508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217" y="3020471"/>
            <a:ext cx="991997" cy="1075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479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describe position?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71211" y="2512907"/>
            <a:ext cx="2091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</a:t>
            </a:r>
            <a:r>
              <a:rPr lang="en-GB" sz="3200" dirty="0" smtClean="0">
                <a:latin typeface="Comic Sans MS" panose="030F0702030302020204" pitchFamily="66" charset="0"/>
              </a:rPr>
              <a:t>eft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2151315" y="2184087"/>
            <a:ext cx="2091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</a:t>
            </a:r>
            <a:r>
              <a:rPr lang="en-GB" sz="3200" dirty="0" smtClean="0">
                <a:latin typeface="Comic Sans MS" panose="030F0702030302020204" pitchFamily="66" charset="0"/>
              </a:rPr>
              <a:t>ight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2630218" y="4931244"/>
            <a:ext cx="2630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</a:t>
            </a:r>
            <a:r>
              <a:rPr lang="en-GB" sz="3200" dirty="0" smtClean="0">
                <a:latin typeface="Comic Sans MS" panose="030F0702030302020204" pitchFamily="66" charset="0"/>
              </a:rPr>
              <a:t>orwards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58561" y="4931244"/>
            <a:ext cx="290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</a:t>
            </a:r>
            <a:r>
              <a:rPr lang="en-GB" sz="3200" dirty="0" smtClean="0">
                <a:latin typeface="Comic Sans MS" panose="030F0702030302020204" pitchFamily="66" charset="0"/>
              </a:rPr>
              <a:t>ackwards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0.05162 L 0.87119 0.0513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9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0.88472 0.003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236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0.85608 0.0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9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-0.90763 -0.0018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82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371126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Which hand?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1899" y="1158850"/>
            <a:ext cx="1458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</a:t>
            </a:r>
            <a:r>
              <a:rPr lang="en-GB" sz="3600" dirty="0" smtClean="0">
                <a:latin typeface="Comic Sans MS" panose="030F0702030302020204" pitchFamily="66" charset="0"/>
              </a:rPr>
              <a:t>ight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61156" y="1158850"/>
            <a:ext cx="1458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</a:t>
            </a:r>
            <a:r>
              <a:rPr lang="en-GB" sz="3600" dirty="0" smtClean="0">
                <a:latin typeface="Comic Sans MS" panose="030F0702030302020204" pitchFamily="66" charset="0"/>
              </a:rPr>
              <a:t>eft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86190" y="4189179"/>
            <a:ext cx="5927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28" y="1337546"/>
            <a:ext cx="3314700" cy="30861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800" y="1546187"/>
            <a:ext cx="3314700" cy="30861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279380" y="4753246"/>
            <a:ext cx="1458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</a:t>
            </a:r>
            <a:r>
              <a:rPr lang="en-GB" sz="3600" dirty="0" smtClean="0">
                <a:latin typeface="Comic Sans MS" panose="030F0702030302020204" pitchFamily="66" charset="0"/>
              </a:rPr>
              <a:t>eft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14355" y="5368145"/>
            <a:ext cx="1458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</a:t>
            </a:r>
            <a:r>
              <a:rPr lang="en-GB" sz="3600" dirty="0" smtClean="0">
                <a:latin typeface="Comic Sans MS" panose="030F0702030302020204" pitchFamily="66" charset="0"/>
              </a:rPr>
              <a:t>ight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560" y="392645"/>
            <a:ext cx="5016019" cy="50069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6" grpId="1"/>
      <p:bldP spid="7" grpId="0"/>
      <p:bldP spid="10" grpId="3"/>
      <p:bldP spid="10" grpId="4"/>
      <p:bldP spid="10" grpId="5"/>
      <p:bldP spid="10" grpId="6"/>
      <p:bldP spid="11" grpId="0"/>
      <p:bldP spid="11" grpId="1"/>
      <p:bldP spid="11" grpId="4"/>
      <p:bldP spid="11" grpId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8229" y="138908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0748" y="1531771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393" y="3177393"/>
            <a:ext cx="3314700" cy="30861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568" y="3037168"/>
            <a:ext cx="3314700" cy="30861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05286" y="2329282"/>
            <a:ext cx="1458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</a:t>
            </a:r>
            <a:r>
              <a:rPr lang="en-GB" sz="3600" dirty="0" smtClean="0">
                <a:latin typeface="Comic Sans MS" panose="030F0702030302020204" pitchFamily="66" charset="0"/>
              </a:rPr>
              <a:t>ight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19151" y="2329282"/>
            <a:ext cx="1458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</a:t>
            </a:r>
            <a:r>
              <a:rPr lang="en-GB" sz="3600" dirty="0" smtClean="0">
                <a:latin typeface="Comic Sans MS" panose="030F0702030302020204" pitchFamily="66" charset="0"/>
              </a:rPr>
              <a:t>eft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79098">
            <a:off x="5227565" y="3289680"/>
            <a:ext cx="2020593" cy="28549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23937">
            <a:off x="2000206" y="3146517"/>
            <a:ext cx="2020593" cy="285490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64057" y="5121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hand do you write with?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7990" y="1458959"/>
            <a:ext cx="3954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Where is …?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39" y="1192964"/>
            <a:ext cx="1677782" cy="12467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170" y="2688863"/>
            <a:ext cx="903202" cy="6711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962" y="743278"/>
            <a:ext cx="1765298" cy="18194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87728">
            <a:off x="4285094" y="812402"/>
            <a:ext cx="1525279" cy="18194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661" y="2499208"/>
            <a:ext cx="1062958" cy="1095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328" y="3968383"/>
            <a:ext cx="903202" cy="6711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808" y="3440678"/>
            <a:ext cx="1062958" cy="1095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425" y="4729193"/>
            <a:ext cx="1062958" cy="1095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87728">
            <a:off x="1833853" y="4651679"/>
            <a:ext cx="1004510" cy="119827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32688" y="2758751"/>
            <a:ext cx="6403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         is to the          of the           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93639" y="3939696"/>
            <a:ext cx="6542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         is to the           of the        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93639" y="5050427"/>
            <a:ext cx="6274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         is to the           of the          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403260" y="2758265"/>
            <a:ext cx="1458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217263" y="5048974"/>
            <a:ext cx="1458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296640" y="3922059"/>
            <a:ext cx="1458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0743C66-90C9-CE4A-997E-35BA08BD1240}"/>
              </a:ext>
            </a:extLst>
          </p:cNvPr>
          <p:cNvSpPr/>
          <p:nvPr/>
        </p:nvSpPr>
        <p:spPr>
          <a:xfrm>
            <a:off x="821071" y="377867"/>
            <a:ext cx="1839311" cy="65639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27" name="Left Arrow 26">
            <a:extLst>
              <a:ext uri="{FF2B5EF4-FFF2-40B4-BE49-F238E27FC236}">
                <a16:creationId xmlns:a16="http://schemas.microsoft.com/office/drawing/2014/main" id="{747EA20B-5556-B045-959E-7CCBF4FF5D16}"/>
              </a:ext>
            </a:extLst>
          </p:cNvPr>
          <p:cNvSpPr/>
          <p:nvPr/>
        </p:nvSpPr>
        <p:spPr>
          <a:xfrm>
            <a:off x="1632630" y="528538"/>
            <a:ext cx="742665" cy="367862"/>
          </a:xfrm>
          <a:prstGeom prst="leftArrow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2D9574D-0333-EA4B-AC7B-71A66846843F}"/>
              </a:ext>
            </a:extLst>
          </p:cNvPr>
          <p:cNvSpPr/>
          <p:nvPr/>
        </p:nvSpPr>
        <p:spPr>
          <a:xfrm>
            <a:off x="6144116" y="414200"/>
            <a:ext cx="1839311" cy="65639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29" name="Left Arrow 28">
            <a:extLst>
              <a:ext uri="{FF2B5EF4-FFF2-40B4-BE49-F238E27FC236}">
                <a16:creationId xmlns:a16="http://schemas.microsoft.com/office/drawing/2014/main" id="{C0E9EF56-2F59-B64C-905C-BA8BA79142C1}"/>
              </a:ext>
            </a:extLst>
          </p:cNvPr>
          <p:cNvSpPr/>
          <p:nvPr/>
        </p:nvSpPr>
        <p:spPr>
          <a:xfrm flipH="1">
            <a:off x="6334948" y="560752"/>
            <a:ext cx="742665" cy="367862"/>
          </a:xfrm>
          <a:prstGeom prst="leftArrow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0" grpId="0"/>
      <p:bldP spid="21" grpId="0"/>
      <p:bldP spid="22" grpId="0"/>
      <p:bldP spid="23" grpId="0"/>
      <p:bldP spid="26" grpId="0" animBg="1"/>
      <p:bldP spid="27" grpId="0" animBg="1"/>
      <p:bldP spid="28" grpId="0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0371" y="122131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12890" y="136400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388748"/>
            <a:ext cx="55623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Forwards or backwards?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0743C66-90C9-CE4A-997E-35BA08BD1240}"/>
              </a:ext>
            </a:extLst>
          </p:cNvPr>
          <p:cNvSpPr/>
          <p:nvPr/>
        </p:nvSpPr>
        <p:spPr>
          <a:xfrm>
            <a:off x="2322576" y="2041522"/>
            <a:ext cx="3171977" cy="65639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backwards</a:t>
            </a:r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Left Arrow 26">
            <a:extLst>
              <a:ext uri="{FF2B5EF4-FFF2-40B4-BE49-F238E27FC236}">
                <a16:creationId xmlns:a16="http://schemas.microsoft.com/office/drawing/2014/main" id="{747EA20B-5556-B045-959E-7CCBF4FF5D16}"/>
              </a:ext>
            </a:extLst>
          </p:cNvPr>
          <p:cNvSpPr/>
          <p:nvPr/>
        </p:nvSpPr>
        <p:spPr>
          <a:xfrm>
            <a:off x="4160849" y="2173905"/>
            <a:ext cx="1142671" cy="367862"/>
          </a:xfrm>
          <a:prstGeom prst="leftArrow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2D9574D-0333-EA4B-AC7B-71A66846843F}"/>
              </a:ext>
            </a:extLst>
          </p:cNvPr>
          <p:cNvSpPr/>
          <p:nvPr/>
        </p:nvSpPr>
        <p:spPr>
          <a:xfrm>
            <a:off x="2322576" y="4871252"/>
            <a:ext cx="3171977" cy="65639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forwards</a:t>
            </a:r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Left Arrow 28">
            <a:extLst>
              <a:ext uri="{FF2B5EF4-FFF2-40B4-BE49-F238E27FC236}">
                <a16:creationId xmlns:a16="http://schemas.microsoft.com/office/drawing/2014/main" id="{C0E9EF56-2F59-B64C-905C-BA8BA79142C1}"/>
              </a:ext>
            </a:extLst>
          </p:cNvPr>
          <p:cNvSpPr/>
          <p:nvPr/>
        </p:nvSpPr>
        <p:spPr>
          <a:xfrm flipH="1">
            <a:off x="2596666" y="5017804"/>
            <a:ext cx="1033000" cy="367862"/>
          </a:xfrm>
          <a:prstGeom prst="leftArrow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963" y="2206821"/>
            <a:ext cx="2705100" cy="30861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727" y="2206821"/>
            <a:ext cx="2705100" cy="30861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199" y="2213572"/>
            <a:ext cx="2705100" cy="30861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312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0.7125 -0.0048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625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81481E-6 L -0.58039 -0.0030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28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6" grpId="0" animBg="1"/>
      <p:bldP spid="27" grpId="0" animBg="1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3899" y="819060"/>
            <a:ext cx="66680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way is the ladybird going?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642" y="1888118"/>
            <a:ext cx="2208709" cy="251979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10339" y="4044498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Forwards or backwards ?</a:t>
            </a:r>
          </a:p>
        </p:txBody>
      </p:sp>
      <p:sp>
        <p:nvSpPr>
          <p:cNvPr id="12" name="Oval 11"/>
          <p:cNvSpPr/>
          <p:nvPr/>
        </p:nvSpPr>
        <p:spPr>
          <a:xfrm>
            <a:off x="3848828" y="3962610"/>
            <a:ext cx="1925085" cy="70788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35597" y="4994666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ladybird is going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backwards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777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-0.87205 0.01065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611" y="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32171" y="408007"/>
            <a:ext cx="66680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way are they going?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64209" y="4894344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Forwards or </a:t>
            </a:r>
            <a:r>
              <a:rPr lang="en-GB" sz="2800" dirty="0" smtClean="0">
                <a:latin typeface="Comic Sans MS" panose="030F0702030302020204" pitchFamily="66" charset="0"/>
              </a:rPr>
              <a:t>backwards?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64209" y="5431861"/>
            <a:ext cx="592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They are both </a:t>
            </a:r>
            <a:r>
              <a:rPr lang="en-GB" sz="2800" dirty="0">
                <a:latin typeface="Comic Sans MS" panose="030F0702030302020204" pitchFamily="66" charset="0"/>
              </a:rPr>
              <a:t>going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forwards!</a:t>
            </a:r>
            <a:endParaRPr lang="en-GB" sz="2800" dirty="0" smtClean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29112" y="1072334"/>
            <a:ext cx="4419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Jack is </a:t>
            </a:r>
            <a:r>
              <a:rPr lang="en-GB" sz="2800" dirty="0" smtClean="0">
                <a:latin typeface="Comic Sans MS" panose="030F0702030302020204" pitchFamily="66" charset="0"/>
              </a:rPr>
              <a:t>going forwards.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39071" y="1585984"/>
            <a:ext cx="2505075" cy="25050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27" y="1747255"/>
            <a:ext cx="2526002" cy="239261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93022" y="4154168"/>
            <a:ext cx="3837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Eva </a:t>
            </a:r>
            <a:r>
              <a:rPr lang="en-GB" sz="2800" dirty="0">
                <a:latin typeface="Comic Sans MS" panose="030F0702030302020204" pitchFamily="66" charset="0"/>
              </a:rPr>
              <a:t>is </a:t>
            </a:r>
            <a:r>
              <a:rPr lang="en-GB" sz="2800" dirty="0" smtClean="0">
                <a:latin typeface="Comic Sans MS" panose="030F0702030302020204" pitchFamily="66" charset="0"/>
              </a:rPr>
              <a:t>going forwards.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32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repeatCount="2000" accel="50000" decel="50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1.01094 -0.00926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38" y="-46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repeatCount="2000" accel="50000" decel="50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90729 -0.01759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65" y="-88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027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15.1|10.9|2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4.5|2.9|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4|7.1|6.1|8.6|6.6|1.9|5.3|1.4|10.7|3.9|3.7|3|3.7|3.8|3.9|1.6|3.6|2.5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2|4.4|0.7|8.1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6.6|5.5|10.2|13.3|4.2|14.1|4.4|1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9.3|1.2|8.9|6.5|1|5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5.8|9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9.3|2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7372</TotalTime>
  <Words>232</Words>
  <Application>Microsoft Office PowerPoint</Application>
  <PresentationFormat>On-screen Show (4:3)</PresentationFormat>
  <Paragraphs>66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DESCRIBE POSITION (1)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232</cp:revision>
  <dcterms:created xsi:type="dcterms:W3CDTF">2019-07-05T11:02:13Z</dcterms:created>
  <dcterms:modified xsi:type="dcterms:W3CDTF">2021-07-09T11:54:56Z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