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1"/>
  </p:notesMasterIdLst>
  <p:sldIdLst>
    <p:sldId id="296" r:id="rId11"/>
    <p:sldId id="297" r:id="rId12"/>
    <p:sldId id="306" r:id="rId13"/>
    <p:sldId id="322" r:id="rId14"/>
    <p:sldId id="299" r:id="rId15"/>
    <p:sldId id="312" r:id="rId16"/>
    <p:sldId id="313" r:id="rId17"/>
    <p:sldId id="314" r:id="rId18"/>
    <p:sldId id="315" r:id="rId19"/>
    <p:sldId id="301" r:id="rId20"/>
    <p:sldId id="316" r:id="rId21"/>
    <p:sldId id="324" r:id="rId22"/>
    <p:sldId id="325" r:id="rId23"/>
    <p:sldId id="326" r:id="rId24"/>
    <p:sldId id="321" r:id="rId25"/>
    <p:sldId id="317" r:id="rId26"/>
    <p:sldId id="319" r:id="rId27"/>
    <p:sldId id="320" r:id="rId28"/>
    <p:sldId id="327" r:id="rId29"/>
    <p:sldId id="310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566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8BD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64" autoAdjust="0"/>
    <p:restoredTop sz="94694"/>
  </p:normalViewPr>
  <p:slideViewPr>
    <p:cSldViewPr snapToGrid="0" snapToObjects="1">
      <p:cViewPr>
        <p:scale>
          <a:sx n="82" d="100"/>
          <a:sy n="82" d="100"/>
        </p:scale>
        <p:origin x="-966" y="-24"/>
      </p:cViewPr>
      <p:guideLst>
        <p:guide orient="horz" pos="356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10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5" Type="http://schemas.openxmlformats.org/officeDocument/2006/relationships/image" Target="../media/image21.png"/><Relationship Id="rId4" Type="http://schemas.openxmlformats.org/officeDocument/2006/relationships/image" Target="../media/image18.png"/><Relationship Id="rId9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0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23.png"/><Relationship Id="rId9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66" y="2487086"/>
            <a:ext cx="5950212" cy="1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5222" y="1214763"/>
            <a:ext cx="768906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It takes me 4 </a:t>
            </a:r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__________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 to clap 10 times.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There are 60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___________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in an hour.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There are 24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___________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in a day.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351962" y="4715191"/>
            <a:ext cx="1718466" cy="496392"/>
          </a:xfrm>
          <a:prstGeom prst="round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minutes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557541" y="4715191"/>
            <a:ext cx="1718466" cy="496392"/>
          </a:xfrm>
          <a:prstGeom prst="round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hours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146383" y="4715191"/>
            <a:ext cx="1718466" cy="496392"/>
          </a:xfrm>
          <a:prstGeom prst="round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seconds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3132778" y="2037807"/>
            <a:ext cx="1844172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132778" y="2899956"/>
            <a:ext cx="1844172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132778" y="3749042"/>
            <a:ext cx="1844172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31976" y="444556"/>
            <a:ext cx="703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Seconds,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Minutes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or Hours?</a:t>
            </a: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5110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5222" y="1214763"/>
            <a:ext cx="768906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It takes me 4 </a:t>
            </a:r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__________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 to clap 10 times.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There are 60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___________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in an hour.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There are 24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___________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in a day.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351962" y="4715191"/>
            <a:ext cx="1718466" cy="496392"/>
          </a:xfrm>
          <a:prstGeom prst="round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minutes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557541" y="4715191"/>
            <a:ext cx="1718466" cy="496392"/>
          </a:xfrm>
          <a:prstGeom prst="round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hours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146383" y="4715191"/>
            <a:ext cx="1718466" cy="496392"/>
          </a:xfrm>
          <a:prstGeom prst="round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seconds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3132778" y="2037807"/>
            <a:ext cx="1844172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132778" y="2899956"/>
            <a:ext cx="1844172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132778" y="3749042"/>
            <a:ext cx="1844172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31976" y="444556"/>
            <a:ext cx="703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Seconds,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Minutes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or Hours?</a:t>
            </a: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5999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0.22639 -0.447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19" y="-2238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-0.01181 -0.3254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" y="-16273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11111E-6 L -0.25313 -0.2016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56" y="-1009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3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964" y="1585394"/>
            <a:ext cx="3706515" cy="368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548CF50C-E775-432A-806A-7A8347E08CF3}"/>
              </a:ext>
            </a:extLst>
          </p:cNvPr>
          <p:cNvSpPr/>
          <p:nvPr/>
        </p:nvSpPr>
        <p:spPr>
          <a:xfrm>
            <a:off x="3659900" y="5200931"/>
            <a:ext cx="14686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half past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1F642803-E8E8-4099-98A8-220FFB2BB13F}"/>
              </a:ext>
            </a:extLst>
          </p:cNvPr>
          <p:cNvSpPr/>
          <p:nvPr/>
        </p:nvSpPr>
        <p:spPr>
          <a:xfrm>
            <a:off x="3519055" y="5147910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0513C52F-E00A-4ECB-8E0E-5F5E46175F65}"/>
              </a:ext>
            </a:extLst>
          </p:cNvPr>
          <p:cNvSpPr/>
          <p:nvPr/>
        </p:nvSpPr>
        <p:spPr>
          <a:xfrm>
            <a:off x="3519055" y="1135304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1D724745-E57A-490D-86B5-4F06EA6DB777}"/>
              </a:ext>
            </a:extLst>
          </p:cNvPr>
          <p:cNvSpPr/>
          <p:nvPr/>
        </p:nvSpPr>
        <p:spPr>
          <a:xfrm>
            <a:off x="5402666" y="1478247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8BB239C-91D6-44E4-9BE3-EC57630BB4BD}"/>
              </a:ext>
            </a:extLst>
          </p:cNvPr>
          <p:cNvSpPr/>
          <p:nvPr/>
        </p:nvSpPr>
        <p:spPr>
          <a:xfrm>
            <a:off x="5994199" y="2256427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1EF841C8-EA78-488C-9519-E819085BB21D}"/>
              </a:ext>
            </a:extLst>
          </p:cNvPr>
          <p:cNvSpPr/>
          <p:nvPr/>
        </p:nvSpPr>
        <p:spPr>
          <a:xfrm>
            <a:off x="6118040" y="3081924"/>
            <a:ext cx="1873014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D61A5783-72FE-49BE-973D-7494B72342C7}"/>
              </a:ext>
            </a:extLst>
          </p:cNvPr>
          <p:cNvSpPr/>
          <p:nvPr/>
        </p:nvSpPr>
        <p:spPr>
          <a:xfrm>
            <a:off x="5994199" y="4006509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7BBD3BEF-4C3C-48FA-B21F-2A72D2CA6CB6}"/>
              </a:ext>
            </a:extLst>
          </p:cNvPr>
          <p:cNvSpPr/>
          <p:nvPr/>
        </p:nvSpPr>
        <p:spPr>
          <a:xfrm>
            <a:off x="5398193" y="4864080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0A98A3B3-D768-42CB-B113-C8E36A2A8995}"/>
              </a:ext>
            </a:extLst>
          </p:cNvPr>
          <p:cNvSpPr/>
          <p:nvPr/>
        </p:nvSpPr>
        <p:spPr>
          <a:xfrm>
            <a:off x="1686042" y="1478247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0F8A43AE-E3E3-4559-9882-E2B0A507F567}"/>
              </a:ext>
            </a:extLst>
          </p:cNvPr>
          <p:cNvSpPr/>
          <p:nvPr/>
        </p:nvSpPr>
        <p:spPr>
          <a:xfrm>
            <a:off x="1019551" y="2256427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C9A4AFE9-1AD9-4502-ADD6-130EB7E8D40B}"/>
              </a:ext>
            </a:extLst>
          </p:cNvPr>
          <p:cNvSpPr/>
          <p:nvPr/>
        </p:nvSpPr>
        <p:spPr>
          <a:xfrm>
            <a:off x="821117" y="3081924"/>
            <a:ext cx="1807124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46D641F9-ECF6-42D5-8C04-F1BFF2B218FE}"/>
              </a:ext>
            </a:extLst>
          </p:cNvPr>
          <p:cNvSpPr/>
          <p:nvPr/>
        </p:nvSpPr>
        <p:spPr>
          <a:xfrm>
            <a:off x="1019551" y="4005444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8389CBFA-2B79-4CF4-99C6-7BCE6EE528DF}"/>
              </a:ext>
            </a:extLst>
          </p:cNvPr>
          <p:cNvSpPr/>
          <p:nvPr/>
        </p:nvSpPr>
        <p:spPr>
          <a:xfrm>
            <a:off x="1630421" y="4830941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9670B735-2A1E-4707-B9F0-9FFD8DEF8C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7967" y="436984"/>
            <a:ext cx="747045" cy="7470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20033B9C-4D09-4FB8-B983-3B57B83C2036}"/>
              </a:ext>
            </a:extLst>
          </p:cNvPr>
          <p:cNvSpPr txBox="1"/>
          <p:nvPr/>
        </p:nvSpPr>
        <p:spPr>
          <a:xfrm>
            <a:off x="5580811" y="579673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BC9346E0-31BE-4FEB-B9A7-4DE23D860172}"/>
              </a:ext>
            </a:extLst>
          </p:cNvPr>
          <p:cNvSpPr/>
          <p:nvPr/>
        </p:nvSpPr>
        <p:spPr>
          <a:xfrm>
            <a:off x="3822659" y="1174493"/>
            <a:ext cx="11336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o’clock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6F52089F-21ED-4562-A8A4-CC3EF771D925}"/>
              </a:ext>
            </a:extLst>
          </p:cNvPr>
          <p:cNvSpPr/>
          <p:nvPr/>
        </p:nvSpPr>
        <p:spPr>
          <a:xfrm>
            <a:off x="6092700" y="3094987"/>
            <a:ext cx="19768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quarter past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C2AD12E2-9228-4592-88D7-8D8DE98F2AED}"/>
              </a:ext>
            </a:extLst>
          </p:cNvPr>
          <p:cNvSpPr/>
          <p:nvPr/>
        </p:nvSpPr>
        <p:spPr>
          <a:xfrm>
            <a:off x="5413072" y="1563304"/>
            <a:ext cx="17588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5 minutes past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3665C006-EA95-4FBC-8999-C4F598180A11}"/>
              </a:ext>
            </a:extLst>
          </p:cNvPr>
          <p:cNvSpPr/>
          <p:nvPr/>
        </p:nvSpPr>
        <p:spPr>
          <a:xfrm>
            <a:off x="5782965" y="1511481"/>
            <a:ext cx="10791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 past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294480A2-24C0-426D-9D05-6128655067E3}"/>
              </a:ext>
            </a:extLst>
          </p:cNvPr>
          <p:cNvSpPr/>
          <p:nvPr/>
        </p:nvSpPr>
        <p:spPr>
          <a:xfrm>
            <a:off x="6293810" y="2293324"/>
            <a:ext cx="12170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 past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D74F1FB4-F6D7-4EBA-934A-35CF7D9EE0F5}"/>
              </a:ext>
            </a:extLst>
          </p:cNvPr>
          <p:cNvSpPr/>
          <p:nvPr/>
        </p:nvSpPr>
        <p:spPr>
          <a:xfrm>
            <a:off x="6509810" y="3120309"/>
            <a:ext cx="12170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 past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CD6CA9FB-CF39-4C1C-BAD6-0D6471027F40}"/>
              </a:ext>
            </a:extLst>
          </p:cNvPr>
          <p:cNvSpPr/>
          <p:nvPr/>
        </p:nvSpPr>
        <p:spPr>
          <a:xfrm>
            <a:off x="6268619" y="4059528"/>
            <a:ext cx="12666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 past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E533CC23-AF85-43B8-871E-AFECCF174ED6}"/>
              </a:ext>
            </a:extLst>
          </p:cNvPr>
          <p:cNvSpPr/>
          <p:nvPr/>
        </p:nvSpPr>
        <p:spPr>
          <a:xfrm>
            <a:off x="5648752" y="4936694"/>
            <a:ext cx="12666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25 past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DBF57A8B-01F0-448A-870D-6E02F040F876}"/>
              </a:ext>
            </a:extLst>
          </p:cNvPr>
          <p:cNvSpPr/>
          <p:nvPr/>
        </p:nvSpPr>
        <p:spPr>
          <a:xfrm>
            <a:off x="1941276" y="4873608"/>
            <a:ext cx="12666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35 past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C3118888-7747-45F2-8F35-837950673485}"/>
              </a:ext>
            </a:extLst>
          </p:cNvPr>
          <p:cNvSpPr/>
          <p:nvPr/>
        </p:nvSpPr>
        <p:spPr>
          <a:xfrm>
            <a:off x="2097936" y="4866620"/>
            <a:ext cx="9573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25 to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EE448FAE-1268-46CD-80EE-7967D1A6F1C9}"/>
              </a:ext>
            </a:extLst>
          </p:cNvPr>
          <p:cNvSpPr/>
          <p:nvPr/>
        </p:nvSpPr>
        <p:spPr>
          <a:xfrm>
            <a:off x="1411320" y="4066999"/>
            <a:ext cx="9573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 to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6CAB196-5409-4C0F-BE30-DA658174C3FA}"/>
              </a:ext>
            </a:extLst>
          </p:cNvPr>
          <p:cNvSpPr/>
          <p:nvPr/>
        </p:nvSpPr>
        <p:spPr>
          <a:xfrm>
            <a:off x="1330860" y="3112760"/>
            <a:ext cx="9076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 to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2C3C5282-537C-41E0-B454-CC31635A0D7E}"/>
              </a:ext>
            </a:extLst>
          </p:cNvPr>
          <p:cNvSpPr/>
          <p:nvPr/>
        </p:nvSpPr>
        <p:spPr>
          <a:xfrm>
            <a:off x="958855" y="3105582"/>
            <a:ext cx="16674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quarter to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6D7462AF-8010-4986-A116-3A260BB4F6F0}"/>
              </a:ext>
            </a:extLst>
          </p:cNvPr>
          <p:cNvSpPr/>
          <p:nvPr/>
        </p:nvSpPr>
        <p:spPr>
          <a:xfrm>
            <a:off x="1391420" y="2310958"/>
            <a:ext cx="9076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 to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EC701898-17D1-4DEF-A799-90EB5859F6AA}"/>
              </a:ext>
            </a:extLst>
          </p:cNvPr>
          <p:cNvSpPr/>
          <p:nvPr/>
        </p:nvSpPr>
        <p:spPr>
          <a:xfrm>
            <a:off x="1686042" y="1520663"/>
            <a:ext cx="17408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 to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8300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/>
      <p:bldP spid="17" grpId="1"/>
      <p:bldP spid="18" grpId="0"/>
      <p:bldP spid="19" grpId="0"/>
      <p:bldP spid="20" grpId="0"/>
      <p:bldP spid="20" grpId="1"/>
      <p:bldP spid="21" grpId="0"/>
      <p:bldP spid="22" grpId="0"/>
      <p:bldP spid="23" grpId="0"/>
      <p:bldP spid="23" grpId="1"/>
      <p:bldP spid="24" grpId="0"/>
      <p:bldP spid="25" grpId="0"/>
      <p:bldP spid="26" grpId="0"/>
      <p:bldP spid="26" grpId="1"/>
      <p:bldP spid="27" grpId="0"/>
      <p:bldP spid="28" grpId="0"/>
      <p:bldP spid="29" grpId="0"/>
      <p:bldP spid="29" grpId="1"/>
      <p:bldP spid="30" grpId="0"/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964" y="1585394"/>
            <a:ext cx="3706515" cy="368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1F642803-E8E8-4099-98A8-220FFB2BB13F}"/>
              </a:ext>
            </a:extLst>
          </p:cNvPr>
          <p:cNvSpPr/>
          <p:nvPr/>
        </p:nvSpPr>
        <p:spPr>
          <a:xfrm>
            <a:off x="3519055" y="5147910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0513C52F-E00A-4ECB-8E0E-5F5E46175F65}"/>
              </a:ext>
            </a:extLst>
          </p:cNvPr>
          <p:cNvSpPr/>
          <p:nvPr/>
        </p:nvSpPr>
        <p:spPr>
          <a:xfrm>
            <a:off x="3519055" y="1135304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1D724745-E57A-490D-86B5-4F06EA6DB777}"/>
              </a:ext>
            </a:extLst>
          </p:cNvPr>
          <p:cNvSpPr/>
          <p:nvPr/>
        </p:nvSpPr>
        <p:spPr>
          <a:xfrm>
            <a:off x="5402666" y="1478247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8BB239C-91D6-44E4-9BE3-EC57630BB4BD}"/>
              </a:ext>
            </a:extLst>
          </p:cNvPr>
          <p:cNvSpPr/>
          <p:nvPr/>
        </p:nvSpPr>
        <p:spPr>
          <a:xfrm>
            <a:off x="5994199" y="2256427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1EF841C8-EA78-488C-9519-E819085BB21D}"/>
              </a:ext>
            </a:extLst>
          </p:cNvPr>
          <p:cNvSpPr/>
          <p:nvPr/>
        </p:nvSpPr>
        <p:spPr>
          <a:xfrm>
            <a:off x="6118040" y="3081924"/>
            <a:ext cx="1873014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D61A5783-72FE-49BE-973D-7494B72342C7}"/>
              </a:ext>
            </a:extLst>
          </p:cNvPr>
          <p:cNvSpPr/>
          <p:nvPr/>
        </p:nvSpPr>
        <p:spPr>
          <a:xfrm>
            <a:off x="5994199" y="4006509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7BBD3BEF-4C3C-48FA-B21F-2A72D2CA6CB6}"/>
              </a:ext>
            </a:extLst>
          </p:cNvPr>
          <p:cNvSpPr/>
          <p:nvPr/>
        </p:nvSpPr>
        <p:spPr>
          <a:xfrm>
            <a:off x="5398193" y="4864080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0A98A3B3-D768-42CB-B113-C8E36A2A8995}"/>
              </a:ext>
            </a:extLst>
          </p:cNvPr>
          <p:cNvSpPr/>
          <p:nvPr/>
        </p:nvSpPr>
        <p:spPr>
          <a:xfrm>
            <a:off x="1686042" y="1478247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0F8A43AE-E3E3-4559-9882-E2B0A507F567}"/>
              </a:ext>
            </a:extLst>
          </p:cNvPr>
          <p:cNvSpPr/>
          <p:nvPr/>
        </p:nvSpPr>
        <p:spPr>
          <a:xfrm>
            <a:off x="1019551" y="2256427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C9A4AFE9-1AD9-4502-ADD6-130EB7E8D40B}"/>
              </a:ext>
            </a:extLst>
          </p:cNvPr>
          <p:cNvSpPr/>
          <p:nvPr/>
        </p:nvSpPr>
        <p:spPr>
          <a:xfrm>
            <a:off x="821117" y="3081924"/>
            <a:ext cx="1807124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46D641F9-ECF6-42D5-8C04-F1BFF2B218FE}"/>
              </a:ext>
            </a:extLst>
          </p:cNvPr>
          <p:cNvSpPr/>
          <p:nvPr/>
        </p:nvSpPr>
        <p:spPr>
          <a:xfrm>
            <a:off x="1019551" y="4005444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8389CBFA-2B79-4CF4-99C6-7BCE6EE528DF}"/>
              </a:ext>
            </a:extLst>
          </p:cNvPr>
          <p:cNvSpPr/>
          <p:nvPr/>
        </p:nvSpPr>
        <p:spPr>
          <a:xfrm>
            <a:off x="1630421" y="4830941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9670B735-2A1E-4707-B9F0-9FFD8DEF8C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7967" y="384582"/>
            <a:ext cx="747045" cy="7470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20033B9C-4D09-4FB8-B983-3B57B83C2036}"/>
              </a:ext>
            </a:extLst>
          </p:cNvPr>
          <p:cNvSpPr txBox="1"/>
          <p:nvPr/>
        </p:nvSpPr>
        <p:spPr>
          <a:xfrm>
            <a:off x="5580811" y="527271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85582" y="1698873"/>
            <a:ext cx="3423266" cy="3423266"/>
          </a:xfrm>
          <a:prstGeom prst="rect">
            <a:avLst/>
          </a:prstGeom>
        </p:spPr>
      </p:pic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>
            <a:off x="2727859" y="1741760"/>
            <a:ext cx="3350912" cy="3324594"/>
            <a:chOff x="712001" y="390707"/>
            <a:chExt cx="1368000" cy="1368000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548CF50C-E775-432A-806A-7A8347E08CF3}"/>
              </a:ext>
            </a:extLst>
          </p:cNvPr>
          <p:cNvSpPr/>
          <p:nvPr/>
        </p:nvSpPr>
        <p:spPr>
          <a:xfrm>
            <a:off x="3659900" y="5200931"/>
            <a:ext cx="14686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half past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xmlns="" id="{BC9346E0-31BE-4FEB-B9A7-4DE23D860172}"/>
              </a:ext>
            </a:extLst>
          </p:cNvPr>
          <p:cNvSpPr/>
          <p:nvPr/>
        </p:nvSpPr>
        <p:spPr>
          <a:xfrm>
            <a:off x="3822659" y="1174493"/>
            <a:ext cx="11336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o’clock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xmlns="" id="{6F52089F-21ED-4562-A8A4-CC3EF771D925}"/>
              </a:ext>
            </a:extLst>
          </p:cNvPr>
          <p:cNvSpPr/>
          <p:nvPr/>
        </p:nvSpPr>
        <p:spPr>
          <a:xfrm>
            <a:off x="6092700" y="3094987"/>
            <a:ext cx="19768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quarter past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xmlns="" id="{3665C006-EA95-4FBC-8999-C4F598180A11}"/>
              </a:ext>
            </a:extLst>
          </p:cNvPr>
          <p:cNvSpPr/>
          <p:nvPr/>
        </p:nvSpPr>
        <p:spPr>
          <a:xfrm>
            <a:off x="5782965" y="1511481"/>
            <a:ext cx="10791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 past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xmlns="" id="{294480A2-24C0-426D-9D05-6128655067E3}"/>
              </a:ext>
            </a:extLst>
          </p:cNvPr>
          <p:cNvSpPr/>
          <p:nvPr/>
        </p:nvSpPr>
        <p:spPr>
          <a:xfrm>
            <a:off x="6293810" y="2293324"/>
            <a:ext cx="12170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 past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xmlns="" id="{CD6CA9FB-CF39-4C1C-BAD6-0D6471027F40}"/>
              </a:ext>
            </a:extLst>
          </p:cNvPr>
          <p:cNvSpPr/>
          <p:nvPr/>
        </p:nvSpPr>
        <p:spPr>
          <a:xfrm>
            <a:off x="6268619" y="4059528"/>
            <a:ext cx="12666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 past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xmlns="" id="{E533CC23-AF85-43B8-871E-AFECCF174ED6}"/>
              </a:ext>
            </a:extLst>
          </p:cNvPr>
          <p:cNvSpPr/>
          <p:nvPr/>
        </p:nvSpPr>
        <p:spPr>
          <a:xfrm>
            <a:off x="5648752" y="4936694"/>
            <a:ext cx="12666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25 past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xmlns="" id="{C3118888-7747-45F2-8F35-837950673485}"/>
              </a:ext>
            </a:extLst>
          </p:cNvPr>
          <p:cNvSpPr/>
          <p:nvPr/>
        </p:nvSpPr>
        <p:spPr>
          <a:xfrm>
            <a:off x="2097936" y="4866620"/>
            <a:ext cx="9573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25 to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xmlns="" id="{EE448FAE-1268-46CD-80EE-7967D1A6F1C9}"/>
              </a:ext>
            </a:extLst>
          </p:cNvPr>
          <p:cNvSpPr/>
          <p:nvPr/>
        </p:nvSpPr>
        <p:spPr>
          <a:xfrm>
            <a:off x="1411320" y="4066999"/>
            <a:ext cx="9573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 to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xmlns="" id="{2C3C5282-537C-41E0-B454-CC31635A0D7E}"/>
              </a:ext>
            </a:extLst>
          </p:cNvPr>
          <p:cNvSpPr/>
          <p:nvPr/>
        </p:nvSpPr>
        <p:spPr>
          <a:xfrm>
            <a:off x="958855" y="3105582"/>
            <a:ext cx="16674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quarter to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xmlns="" id="{6D7462AF-8010-4986-A116-3A260BB4F6F0}"/>
              </a:ext>
            </a:extLst>
          </p:cNvPr>
          <p:cNvSpPr/>
          <p:nvPr/>
        </p:nvSpPr>
        <p:spPr>
          <a:xfrm>
            <a:off x="1391420" y="2310958"/>
            <a:ext cx="9076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 to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xmlns="" id="{EC701898-17D1-4DEF-A799-90EB5859F6AA}"/>
              </a:ext>
            </a:extLst>
          </p:cNvPr>
          <p:cNvSpPr/>
          <p:nvPr/>
        </p:nvSpPr>
        <p:spPr>
          <a:xfrm>
            <a:off x="1686042" y="1520663"/>
            <a:ext cx="17408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 to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0282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3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3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ounded Rectangular Callout 45"/>
          <p:cNvSpPr/>
          <p:nvPr/>
        </p:nvSpPr>
        <p:spPr>
          <a:xfrm>
            <a:off x="1513388" y="228150"/>
            <a:ext cx="3378581" cy="1579690"/>
          </a:xfrm>
          <a:prstGeom prst="wedgeRoundRectCallout">
            <a:avLst>
              <a:gd name="adj1" fmla="val -62482"/>
              <a:gd name="adj2" fmla="val 14126"/>
              <a:gd name="adj3" fmla="val 16667"/>
            </a:avLst>
          </a:prstGeom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If there are 30 minutes in half an hour, there must be 60 minutes in 1 hour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9670B735-2A1E-4707-B9F0-9FFD8DEF8C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7368" y="2819552"/>
            <a:ext cx="747045" cy="7470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20033B9C-4D09-4FB8-B983-3B57B83C2036}"/>
              </a:ext>
            </a:extLst>
          </p:cNvPr>
          <p:cNvSpPr txBox="1"/>
          <p:nvPr/>
        </p:nvSpPr>
        <p:spPr>
          <a:xfrm>
            <a:off x="6310286" y="353178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5582" y="1698873"/>
            <a:ext cx="3423266" cy="3423266"/>
          </a:xfrm>
          <a:prstGeom prst="rect">
            <a:avLst/>
          </a:prstGeom>
        </p:spPr>
      </p:pic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>
            <a:off x="2727859" y="1741760"/>
            <a:ext cx="3350912" cy="3324594"/>
            <a:chOff x="712001" y="390707"/>
            <a:chExt cx="1368000" cy="1368000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8605" y="5122445"/>
            <a:ext cx="1402143" cy="115270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86" y="251856"/>
            <a:ext cx="1371025" cy="169072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955" y="1265153"/>
            <a:ext cx="1427798" cy="1722321"/>
          </a:xfrm>
          <a:prstGeom prst="rect">
            <a:avLst/>
          </a:prstGeom>
        </p:spPr>
      </p:pic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xmlns="" id="{B60DC8B4-CFC3-4BE4-A837-12102D628BC0}"/>
              </a:ext>
            </a:extLst>
          </p:cNvPr>
          <p:cNvCxnSpPr>
            <a:cxnSpLocks/>
          </p:cNvCxnSpPr>
          <p:nvPr/>
        </p:nvCxnSpPr>
        <p:spPr>
          <a:xfrm flipV="1">
            <a:off x="4403315" y="2667814"/>
            <a:ext cx="0" cy="733516"/>
          </a:xfrm>
          <a:prstGeom prst="straightConnector1">
            <a:avLst/>
          </a:prstGeom>
          <a:ln w="508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ounded Rectangular Callout 22"/>
          <p:cNvSpPr/>
          <p:nvPr/>
        </p:nvSpPr>
        <p:spPr>
          <a:xfrm>
            <a:off x="534932" y="2427881"/>
            <a:ext cx="2129511" cy="1815168"/>
          </a:xfrm>
          <a:prstGeom prst="wedgeRoundRectCallout">
            <a:avLst>
              <a:gd name="adj1" fmla="val 674"/>
              <a:gd name="adj2" fmla="val 82756"/>
              <a:gd name="adj3" fmla="val 16667"/>
            </a:avLst>
          </a:prstGeom>
          <a:ln w="28575">
            <a:solidFill>
              <a:schemeClr val="accent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there are 60 minutes in an hour</a:t>
            </a:r>
          </a:p>
        </p:txBody>
      </p:sp>
      <p:sp>
        <p:nvSpPr>
          <p:cNvPr id="40" name="Rounded Rectangular Callout 39"/>
          <p:cNvSpPr/>
          <p:nvPr/>
        </p:nvSpPr>
        <p:spPr>
          <a:xfrm>
            <a:off x="5068390" y="460965"/>
            <a:ext cx="3174274" cy="865122"/>
          </a:xfrm>
          <a:prstGeom prst="wedgeRoundRectCallout">
            <a:avLst>
              <a:gd name="adj1" fmla="val -784"/>
              <a:gd name="adj2" fmla="val 89194"/>
              <a:gd name="adj3" fmla="val 16667"/>
            </a:avLst>
          </a:prstGeom>
          <a:ln w="28575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there are 12 minutes in an hour</a:t>
            </a:r>
          </a:p>
        </p:txBody>
      </p:sp>
      <p:sp>
        <p:nvSpPr>
          <p:cNvPr id="41" name="Rounded Rectangular Callout 40"/>
          <p:cNvSpPr/>
          <p:nvPr/>
        </p:nvSpPr>
        <p:spPr>
          <a:xfrm>
            <a:off x="1933303" y="5060063"/>
            <a:ext cx="4490546" cy="982983"/>
          </a:xfrm>
          <a:prstGeom prst="wedgeRoundRectCallout">
            <a:avLst>
              <a:gd name="adj1" fmla="val 56864"/>
              <a:gd name="adj2" fmla="val 15989"/>
              <a:gd name="adj3" fmla="val 16667"/>
            </a:avLst>
          </a:prstGeom>
          <a:ln w="28575">
            <a:solidFill>
              <a:schemeClr val="accent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My clock is broken! It only goes up to 12 minutes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3494" y="4243049"/>
            <a:ext cx="1355576" cy="1489310"/>
          </a:xfrm>
          <a:prstGeom prst="rect">
            <a:avLst/>
          </a:prstGeom>
        </p:spPr>
      </p:pic>
      <p:sp>
        <p:nvSpPr>
          <p:cNvPr id="47" name="Rounded Rectangular Callout 46"/>
          <p:cNvSpPr/>
          <p:nvPr/>
        </p:nvSpPr>
        <p:spPr>
          <a:xfrm>
            <a:off x="1511999" y="205496"/>
            <a:ext cx="3378581" cy="1595039"/>
          </a:xfrm>
          <a:prstGeom prst="wedgeRoundRectCallout">
            <a:avLst>
              <a:gd name="adj1" fmla="val -62482"/>
              <a:gd name="adj2" fmla="val 14412"/>
              <a:gd name="adj3" fmla="val 16667"/>
            </a:avLst>
          </a:prstGeom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We know there are 30 minutes in half an hour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8447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17" grpId="0"/>
      <p:bldP spid="17" grpId="1"/>
      <p:bldP spid="23" grpId="0" animBg="1"/>
      <p:bldP spid="40" grpId="0" animBg="1"/>
      <p:bldP spid="40" grpId="1" animBg="1"/>
      <p:bldP spid="41" grpId="0" animBg="1"/>
      <p:bldP spid="41" grpId="1" animBg="1"/>
      <p:bldP spid="47" grpId="0" animBg="1"/>
      <p:bldP spid="4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2C3C5282-537C-41E0-B454-CC31635A0D7E}"/>
              </a:ext>
            </a:extLst>
          </p:cNvPr>
          <p:cNvSpPr/>
          <p:nvPr/>
        </p:nvSpPr>
        <p:spPr>
          <a:xfrm>
            <a:off x="882056" y="3078930"/>
            <a:ext cx="16674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quarter to</a:t>
            </a:r>
          </a:p>
        </p:txBody>
      </p:sp>
      <p:pic>
        <p:nvPicPr>
          <p:cNvPr id="2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964" y="1585394"/>
            <a:ext cx="3706515" cy="368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548CF50C-E775-432A-806A-7A8347E08CF3}"/>
              </a:ext>
            </a:extLst>
          </p:cNvPr>
          <p:cNvSpPr/>
          <p:nvPr/>
        </p:nvSpPr>
        <p:spPr>
          <a:xfrm>
            <a:off x="3659900" y="5148679"/>
            <a:ext cx="14686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half past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1F642803-E8E8-4099-98A8-220FFB2BB13F}"/>
              </a:ext>
            </a:extLst>
          </p:cNvPr>
          <p:cNvSpPr/>
          <p:nvPr/>
        </p:nvSpPr>
        <p:spPr>
          <a:xfrm>
            <a:off x="3519055" y="5147910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0513C52F-E00A-4ECB-8E0E-5F5E46175F65}"/>
              </a:ext>
            </a:extLst>
          </p:cNvPr>
          <p:cNvSpPr/>
          <p:nvPr/>
        </p:nvSpPr>
        <p:spPr>
          <a:xfrm>
            <a:off x="3519055" y="1135304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1D724745-E57A-490D-86B5-4F06EA6DB777}"/>
              </a:ext>
            </a:extLst>
          </p:cNvPr>
          <p:cNvSpPr/>
          <p:nvPr/>
        </p:nvSpPr>
        <p:spPr>
          <a:xfrm>
            <a:off x="5402666" y="1478247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8BB239C-91D6-44E4-9BE3-EC57630BB4BD}"/>
              </a:ext>
            </a:extLst>
          </p:cNvPr>
          <p:cNvSpPr/>
          <p:nvPr/>
        </p:nvSpPr>
        <p:spPr>
          <a:xfrm>
            <a:off x="5994199" y="2256427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1EF841C8-EA78-488C-9519-E819085BB21D}"/>
              </a:ext>
            </a:extLst>
          </p:cNvPr>
          <p:cNvSpPr/>
          <p:nvPr/>
        </p:nvSpPr>
        <p:spPr>
          <a:xfrm>
            <a:off x="6118040" y="3081924"/>
            <a:ext cx="1873014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D61A5783-72FE-49BE-973D-7494B72342C7}"/>
              </a:ext>
            </a:extLst>
          </p:cNvPr>
          <p:cNvSpPr/>
          <p:nvPr/>
        </p:nvSpPr>
        <p:spPr>
          <a:xfrm>
            <a:off x="5994199" y="4006509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7BBD3BEF-4C3C-48FA-B21F-2A72D2CA6CB6}"/>
              </a:ext>
            </a:extLst>
          </p:cNvPr>
          <p:cNvSpPr/>
          <p:nvPr/>
        </p:nvSpPr>
        <p:spPr>
          <a:xfrm>
            <a:off x="5398193" y="4864080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0A98A3B3-D768-42CB-B113-C8E36A2A8995}"/>
              </a:ext>
            </a:extLst>
          </p:cNvPr>
          <p:cNvSpPr/>
          <p:nvPr/>
        </p:nvSpPr>
        <p:spPr>
          <a:xfrm>
            <a:off x="1686042" y="1478247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0F8A43AE-E3E3-4559-9882-E2B0A507F567}"/>
              </a:ext>
            </a:extLst>
          </p:cNvPr>
          <p:cNvSpPr/>
          <p:nvPr/>
        </p:nvSpPr>
        <p:spPr>
          <a:xfrm>
            <a:off x="1019551" y="2256427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C9A4AFE9-1AD9-4502-ADD6-130EB7E8D40B}"/>
              </a:ext>
            </a:extLst>
          </p:cNvPr>
          <p:cNvSpPr/>
          <p:nvPr/>
        </p:nvSpPr>
        <p:spPr>
          <a:xfrm>
            <a:off x="821117" y="3081924"/>
            <a:ext cx="1807124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46D641F9-ECF6-42D5-8C04-F1BFF2B218FE}"/>
              </a:ext>
            </a:extLst>
          </p:cNvPr>
          <p:cNvSpPr/>
          <p:nvPr/>
        </p:nvSpPr>
        <p:spPr>
          <a:xfrm>
            <a:off x="1019551" y="4005444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8389CBFA-2B79-4CF4-99C6-7BCE6EE528DF}"/>
              </a:ext>
            </a:extLst>
          </p:cNvPr>
          <p:cNvSpPr/>
          <p:nvPr/>
        </p:nvSpPr>
        <p:spPr>
          <a:xfrm>
            <a:off x="1630421" y="4830941"/>
            <a:ext cx="1740852" cy="5232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BC9346E0-31BE-4FEB-B9A7-4DE23D860172}"/>
              </a:ext>
            </a:extLst>
          </p:cNvPr>
          <p:cNvSpPr/>
          <p:nvPr/>
        </p:nvSpPr>
        <p:spPr>
          <a:xfrm>
            <a:off x="3822659" y="1135304"/>
            <a:ext cx="11336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o’clock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3665C006-EA95-4FBC-8999-C4F598180A11}"/>
              </a:ext>
            </a:extLst>
          </p:cNvPr>
          <p:cNvSpPr/>
          <p:nvPr/>
        </p:nvSpPr>
        <p:spPr>
          <a:xfrm>
            <a:off x="5782965" y="1459229"/>
            <a:ext cx="10791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 past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294480A2-24C0-426D-9D05-6128655067E3}"/>
              </a:ext>
            </a:extLst>
          </p:cNvPr>
          <p:cNvSpPr/>
          <p:nvPr/>
        </p:nvSpPr>
        <p:spPr>
          <a:xfrm>
            <a:off x="6293810" y="2267198"/>
            <a:ext cx="12170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 past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CD6CA9FB-CF39-4C1C-BAD6-0D6471027F40}"/>
              </a:ext>
            </a:extLst>
          </p:cNvPr>
          <p:cNvSpPr/>
          <p:nvPr/>
        </p:nvSpPr>
        <p:spPr>
          <a:xfrm>
            <a:off x="6299793" y="3992592"/>
            <a:ext cx="12666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 past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E533CC23-AF85-43B8-871E-AFECCF174ED6}"/>
              </a:ext>
            </a:extLst>
          </p:cNvPr>
          <p:cNvSpPr/>
          <p:nvPr/>
        </p:nvSpPr>
        <p:spPr>
          <a:xfrm>
            <a:off x="5674878" y="4871379"/>
            <a:ext cx="12666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25 past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C3118888-7747-45F2-8F35-837950673485}"/>
              </a:ext>
            </a:extLst>
          </p:cNvPr>
          <p:cNvSpPr/>
          <p:nvPr/>
        </p:nvSpPr>
        <p:spPr>
          <a:xfrm>
            <a:off x="2021679" y="4827447"/>
            <a:ext cx="9573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25 to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EE448FAE-1268-46CD-80EE-7967D1A6F1C9}"/>
              </a:ext>
            </a:extLst>
          </p:cNvPr>
          <p:cNvSpPr/>
          <p:nvPr/>
        </p:nvSpPr>
        <p:spPr>
          <a:xfrm>
            <a:off x="1391420" y="4000675"/>
            <a:ext cx="9573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 to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6D7462AF-8010-4986-A116-3A260BB4F6F0}"/>
              </a:ext>
            </a:extLst>
          </p:cNvPr>
          <p:cNvSpPr/>
          <p:nvPr/>
        </p:nvSpPr>
        <p:spPr>
          <a:xfrm>
            <a:off x="1415491" y="2259921"/>
            <a:ext cx="9076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 to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EC701898-17D1-4DEF-A799-90EB5859F6AA}"/>
              </a:ext>
            </a:extLst>
          </p:cNvPr>
          <p:cNvSpPr/>
          <p:nvPr/>
        </p:nvSpPr>
        <p:spPr>
          <a:xfrm>
            <a:off x="2094531" y="1481474"/>
            <a:ext cx="7697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 to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6F52089F-21ED-4562-A8A4-CC3EF771D925}"/>
              </a:ext>
            </a:extLst>
          </p:cNvPr>
          <p:cNvSpPr/>
          <p:nvPr/>
        </p:nvSpPr>
        <p:spPr>
          <a:xfrm>
            <a:off x="6079637" y="3081924"/>
            <a:ext cx="19768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quarter past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5582" y="1698873"/>
            <a:ext cx="3423266" cy="3423266"/>
          </a:xfrm>
          <a:prstGeom prst="rect">
            <a:avLst/>
          </a:prstGeom>
        </p:spPr>
      </p:pic>
      <p:grpSp>
        <p:nvGrpSpPr>
          <p:cNvPr id="42" name="Group 41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>
            <a:off x="2727859" y="1741760"/>
            <a:ext cx="3350912" cy="3324594"/>
            <a:chOff x="712001" y="390707"/>
            <a:chExt cx="1368000" cy="1368000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Pie 19"/>
          <p:cNvSpPr/>
          <p:nvPr/>
        </p:nvSpPr>
        <p:spPr>
          <a:xfrm>
            <a:off x="2920612" y="1945103"/>
            <a:ext cx="2935214" cy="2935214"/>
          </a:xfrm>
          <a:prstGeom prst="pie">
            <a:avLst>
              <a:gd name="adj1" fmla="val 16252720"/>
              <a:gd name="adj2" fmla="val 21592888"/>
            </a:avLst>
          </a:prstGeom>
          <a:solidFill>
            <a:schemeClr val="accent1">
              <a:alpha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36" name="Rounded Rectangular Callout 35"/>
          <p:cNvSpPr/>
          <p:nvPr/>
        </p:nvSpPr>
        <p:spPr>
          <a:xfrm>
            <a:off x="365760" y="444137"/>
            <a:ext cx="156754" cy="169817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5975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027" y="1454764"/>
            <a:ext cx="3706515" cy="368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>
            <a:off x="2727859" y="1611130"/>
            <a:ext cx="3350912" cy="3324594"/>
            <a:chOff x="712001" y="390707"/>
            <a:chExt cx="1368000" cy="1368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3414845">
            <a:off x="2733906" y="1634098"/>
            <a:ext cx="3350912" cy="3324594"/>
            <a:chOff x="712001" y="390707"/>
            <a:chExt cx="1368000" cy="136800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77352"/>
            <a:ext cx="1389408" cy="1760737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1917168" y="5143364"/>
            <a:ext cx="5305878" cy="571213"/>
          </a:xfrm>
          <a:prstGeom prst="wedgeRoundRectCallout">
            <a:avLst>
              <a:gd name="adj1" fmla="val 43793"/>
              <a:gd name="adj2" fmla="val -107723"/>
              <a:gd name="adj3" fmla="val 16667"/>
            </a:avLst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917168" y="5229783"/>
            <a:ext cx="5558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In half an hour it will be half past 3</a:t>
            </a:r>
          </a:p>
        </p:txBody>
      </p:sp>
      <p:sp>
        <p:nvSpPr>
          <p:cNvPr id="25" name="Rounded Rectangular Callout 24"/>
          <p:cNvSpPr/>
          <p:nvPr/>
        </p:nvSpPr>
        <p:spPr>
          <a:xfrm>
            <a:off x="2163160" y="862861"/>
            <a:ext cx="4250703" cy="539651"/>
          </a:xfrm>
          <a:prstGeom prst="wedgeRoundRectCallout">
            <a:avLst>
              <a:gd name="adj1" fmla="val -57733"/>
              <a:gd name="adj2" fmla="val 25426"/>
              <a:gd name="adj3" fmla="val 16667"/>
            </a:avLst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992605" y="899288"/>
            <a:ext cx="4631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An hour ago it was 2 o’clock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804" y="3569492"/>
            <a:ext cx="1427798" cy="17031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9340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5" grpId="0" animBg="1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027" y="1454764"/>
            <a:ext cx="3706515" cy="368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 rot="10800000">
            <a:off x="2727859" y="1611130"/>
            <a:ext cx="3350912" cy="3324594"/>
            <a:chOff x="712001" y="390707"/>
            <a:chExt cx="1368000" cy="1368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6194322">
            <a:off x="2733906" y="1634098"/>
            <a:ext cx="3350912" cy="3324594"/>
            <a:chOff x="712001" y="390707"/>
            <a:chExt cx="1368000" cy="136800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77352"/>
            <a:ext cx="1389408" cy="1760737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1917168" y="5143364"/>
            <a:ext cx="5305878" cy="571213"/>
          </a:xfrm>
          <a:prstGeom prst="wedgeRoundRectCallout">
            <a:avLst>
              <a:gd name="adj1" fmla="val 43793"/>
              <a:gd name="adj2" fmla="val -107723"/>
              <a:gd name="adj3" fmla="val 16667"/>
            </a:avLst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917168" y="5229783"/>
            <a:ext cx="5558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In half an hour it will be …</a:t>
            </a:r>
          </a:p>
        </p:txBody>
      </p:sp>
      <p:sp>
        <p:nvSpPr>
          <p:cNvPr id="25" name="Rounded Rectangular Callout 24"/>
          <p:cNvSpPr/>
          <p:nvPr/>
        </p:nvSpPr>
        <p:spPr>
          <a:xfrm>
            <a:off x="2163160" y="862861"/>
            <a:ext cx="4446646" cy="539651"/>
          </a:xfrm>
          <a:prstGeom prst="wedgeRoundRectCallout">
            <a:avLst>
              <a:gd name="adj1" fmla="val -57733"/>
              <a:gd name="adj2" fmla="val 25426"/>
              <a:gd name="adj3" fmla="val 16667"/>
            </a:avLst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992604" y="899288"/>
            <a:ext cx="4769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An hour ago it was half past 3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804" y="3569492"/>
            <a:ext cx="1427798" cy="1703113"/>
          </a:xfrm>
          <a:prstGeom prst="rect">
            <a:avLst/>
          </a:prstGeom>
        </p:spPr>
      </p:pic>
      <p:sp>
        <p:nvSpPr>
          <p:cNvPr id="4" name="Arc 3"/>
          <p:cNvSpPr/>
          <p:nvPr/>
        </p:nvSpPr>
        <p:spPr>
          <a:xfrm rot="16200000">
            <a:off x="3706982" y="2530128"/>
            <a:ext cx="1405634" cy="1405634"/>
          </a:xfrm>
          <a:prstGeom prst="arc">
            <a:avLst>
              <a:gd name="adj1" fmla="val 10882210"/>
              <a:gd name="adj2" fmla="val 174889"/>
            </a:avLst>
          </a:prstGeom>
          <a:ln w="762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1917167" y="5225646"/>
            <a:ext cx="5558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In half an hour it will be 5 o’clock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4397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3" grpId="1"/>
      <p:bldP spid="25" grpId="0" animBg="1"/>
      <p:bldP spid="26" grpId="0"/>
      <p:bldP spid="4" grpId="0" animBg="1"/>
      <p:bldP spid="21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027" y="1454764"/>
            <a:ext cx="3706515" cy="368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 rot="5400000">
            <a:off x="2727859" y="1611130"/>
            <a:ext cx="3350912" cy="3324594"/>
            <a:chOff x="712001" y="390707"/>
            <a:chExt cx="1368000" cy="1368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3901263">
            <a:off x="2733906" y="1634098"/>
            <a:ext cx="3350912" cy="3324594"/>
            <a:chOff x="712001" y="390707"/>
            <a:chExt cx="1368000" cy="136800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77352"/>
            <a:ext cx="1389408" cy="1760737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1528354" y="5143364"/>
            <a:ext cx="5694692" cy="571213"/>
          </a:xfrm>
          <a:prstGeom prst="wedgeRoundRectCallout">
            <a:avLst>
              <a:gd name="adj1" fmla="val 43793"/>
              <a:gd name="adj2" fmla="val -107723"/>
              <a:gd name="adj3" fmla="val 16667"/>
            </a:avLst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596432" y="5229783"/>
            <a:ext cx="5558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In half an hour it will be …</a:t>
            </a:r>
          </a:p>
        </p:txBody>
      </p:sp>
      <p:sp>
        <p:nvSpPr>
          <p:cNvPr id="25" name="Rounded Rectangular Callout 24"/>
          <p:cNvSpPr/>
          <p:nvPr/>
        </p:nvSpPr>
        <p:spPr>
          <a:xfrm>
            <a:off x="2163159" y="862861"/>
            <a:ext cx="4956097" cy="539651"/>
          </a:xfrm>
          <a:prstGeom prst="wedgeRoundRectCallout">
            <a:avLst>
              <a:gd name="adj1" fmla="val -57733"/>
              <a:gd name="adj2" fmla="val 25426"/>
              <a:gd name="adj3" fmla="val 16667"/>
            </a:avLst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992604" y="899288"/>
            <a:ext cx="52304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An hour ago it was quarter past 1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804" y="3569492"/>
            <a:ext cx="1427798" cy="1703113"/>
          </a:xfrm>
          <a:prstGeom prst="rect">
            <a:avLst/>
          </a:prstGeom>
        </p:spPr>
      </p:pic>
      <p:sp>
        <p:nvSpPr>
          <p:cNvPr id="4" name="Arc 3"/>
          <p:cNvSpPr/>
          <p:nvPr/>
        </p:nvSpPr>
        <p:spPr>
          <a:xfrm rot="10800000">
            <a:off x="3706982" y="2530128"/>
            <a:ext cx="1405634" cy="1405634"/>
          </a:xfrm>
          <a:prstGeom prst="arc">
            <a:avLst>
              <a:gd name="adj1" fmla="val 10882210"/>
              <a:gd name="adj2" fmla="val 174889"/>
            </a:avLst>
          </a:prstGeom>
          <a:ln w="762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1596431" y="5225114"/>
            <a:ext cx="5558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In half an hour it will be quarter to 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871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3" grpId="1"/>
      <p:bldP spid="25" grpId="0" animBg="1"/>
      <p:bldP spid="26" grpId="0"/>
      <p:bldP spid="4" grpId="0" animBg="1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027" y="1454764"/>
            <a:ext cx="3706515" cy="368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 rot="7203288">
            <a:off x="2727859" y="1611130"/>
            <a:ext cx="3350912" cy="3324594"/>
            <a:chOff x="712001" y="390707"/>
            <a:chExt cx="1368000" cy="1368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4043881">
            <a:off x="2733906" y="1634098"/>
            <a:ext cx="3350912" cy="3324594"/>
            <a:chOff x="712001" y="390707"/>
            <a:chExt cx="1368000" cy="136800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77352"/>
            <a:ext cx="1389408" cy="1760737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2194560" y="5143364"/>
            <a:ext cx="5059559" cy="571213"/>
          </a:xfrm>
          <a:prstGeom prst="wedgeRoundRectCallout">
            <a:avLst>
              <a:gd name="adj1" fmla="val 43793"/>
              <a:gd name="adj2" fmla="val -107723"/>
              <a:gd name="adj3" fmla="val 16667"/>
            </a:avLst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62638" y="5229783"/>
            <a:ext cx="5558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In half an hour it will be …</a:t>
            </a:r>
          </a:p>
        </p:txBody>
      </p:sp>
      <p:sp>
        <p:nvSpPr>
          <p:cNvPr id="25" name="Rounded Rectangular Callout 24"/>
          <p:cNvSpPr/>
          <p:nvPr/>
        </p:nvSpPr>
        <p:spPr>
          <a:xfrm>
            <a:off x="2163159" y="862861"/>
            <a:ext cx="4956097" cy="539651"/>
          </a:xfrm>
          <a:prstGeom prst="wedgeRoundRectCallout">
            <a:avLst>
              <a:gd name="adj1" fmla="val -57733"/>
              <a:gd name="adj2" fmla="val 25426"/>
              <a:gd name="adj3" fmla="val 16667"/>
            </a:avLst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992604" y="899288"/>
            <a:ext cx="52304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An hour ago it was twenty past 1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804" y="3569492"/>
            <a:ext cx="1427798" cy="1703113"/>
          </a:xfrm>
          <a:prstGeom prst="rect">
            <a:avLst/>
          </a:prstGeom>
        </p:spPr>
      </p:pic>
      <p:sp>
        <p:nvSpPr>
          <p:cNvPr id="4" name="Arc 3"/>
          <p:cNvSpPr/>
          <p:nvPr/>
        </p:nvSpPr>
        <p:spPr>
          <a:xfrm rot="12718237">
            <a:off x="3706982" y="2530128"/>
            <a:ext cx="1405634" cy="1405634"/>
          </a:xfrm>
          <a:prstGeom prst="arc">
            <a:avLst>
              <a:gd name="adj1" fmla="val 10882210"/>
              <a:gd name="adj2" fmla="val 174889"/>
            </a:avLst>
          </a:prstGeom>
          <a:ln w="762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2262637" y="5225114"/>
            <a:ext cx="5558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In half an hour it will be ten to 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7928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3" grpId="1"/>
      <p:bldP spid="25" grpId="0" animBg="1"/>
      <p:bldP spid="26" grpId="0"/>
      <p:bldP spid="4" grpId="0" animBg="1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824898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052" y="2108768"/>
            <a:ext cx="2756677" cy="288057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2564758" y="2687802"/>
            <a:ext cx="2079906" cy="1890824"/>
            <a:chOff x="604866" y="2673745"/>
            <a:chExt cx="2079906" cy="2079906"/>
          </a:xfrm>
        </p:grpSpPr>
        <p:sp>
          <p:nvSpPr>
            <p:cNvPr id="6" name="Oval 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7" name="Isosceles Triangle 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 rot="8873343">
            <a:off x="2575438" y="2544018"/>
            <a:ext cx="2079906" cy="2079906"/>
            <a:chOff x="4652325" y="1297171"/>
            <a:chExt cx="2079906" cy="2079906"/>
          </a:xfrm>
        </p:grpSpPr>
        <p:sp>
          <p:nvSpPr>
            <p:cNvPr id="9" name="Oval 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10" name="Isosceles Triangle 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018903" y="613954"/>
            <a:ext cx="681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501" y="873826"/>
            <a:ext cx="1423545" cy="170311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67512" y="422919"/>
            <a:ext cx="6910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Amir arrived at cubs at 5 o’clock.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89538" y="1096242"/>
            <a:ext cx="6910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When he left cubs, the time was 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6074" y="534507"/>
            <a:ext cx="1577942" cy="164669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73273" y="1732589"/>
            <a:ext cx="6910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How long did cubs last?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4023" y="3999514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213580" y="415704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191205" y="2557148"/>
            <a:ext cx="2729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Cubs lasted for 2 hours. 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1502231" y="5412493"/>
            <a:ext cx="579990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67512" y="5630850"/>
            <a:ext cx="1898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5 o’clock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1874236" y="5408781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178731" y="5632730"/>
            <a:ext cx="165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7 o’clock</a:t>
            </a:r>
          </a:p>
        </p:txBody>
      </p:sp>
      <p:cxnSp>
        <p:nvCxnSpPr>
          <p:cNvPr id="29" name="Straight Connector 28"/>
          <p:cNvCxnSpPr/>
          <p:nvPr/>
        </p:nvCxnSpPr>
        <p:spPr>
          <a:xfrm>
            <a:off x="6963847" y="5412493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1871368" y="4950829"/>
            <a:ext cx="2561661" cy="4392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 hour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93918" y="5672184"/>
            <a:ext cx="165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6 o’clock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4419040" y="5418049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4413327" y="4952659"/>
            <a:ext cx="2561661" cy="43198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 hour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43160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1" grpId="0"/>
      <p:bldP spid="21" grpId="1"/>
      <p:bldP spid="22" grpId="0"/>
      <p:bldP spid="26" grpId="0"/>
      <p:bldP spid="28" grpId="0"/>
      <p:bldP spid="30" grpId="0" animBg="1"/>
      <p:bldP spid="31" grpId="0"/>
      <p:bldP spid="3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5436" y="178970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294715" y="193239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66" y="1578593"/>
            <a:ext cx="2935288" cy="3067211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 rot="10800000">
            <a:off x="1065697" y="2119943"/>
            <a:ext cx="2079906" cy="2079906"/>
            <a:chOff x="604866" y="2673745"/>
            <a:chExt cx="2079906" cy="2079906"/>
          </a:xfrm>
        </p:grpSpPr>
        <p:sp>
          <p:nvSpPr>
            <p:cNvPr id="8" name="Oval 7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 rot="9974239">
            <a:off x="1065697" y="2119943"/>
            <a:ext cx="2079906" cy="2079906"/>
            <a:chOff x="4652325" y="1297171"/>
            <a:chExt cx="2079906" cy="2079906"/>
          </a:xfrm>
        </p:grpSpPr>
        <p:sp>
          <p:nvSpPr>
            <p:cNvPr id="11" name="Oval 10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12" name="Isosceles Triangle 11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352697" y="396798"/>
            <a:ext cx="78377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Whitney started her homework at half past 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She finished at 7 o’clock.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How long did her homework take?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8130" y="3392969"/>
            <a:ext cx="1375243" cy="1695927"/>
          </a:xfrm>
          <a:prstGeom prst="rect">
            <a:avLst/>
          </a:prstGeom>
        </p:spPr>
      </p:pic>
      <p:grpSp>
        <p:nvGrpSpPr>
          <p:cNvPr id="39" name="Group 38"/>
          <p:cNvGrpSpPr/>
          <p:nvPr/>
        </p:nvGrpSpPr>
        <p:grpSpPr>
          <a:xfrm>
            <a:off x="4536022" y="2672973"/>
            <a:ext cx="3210978" cy="846829"/>
            <a:chOff x="3523360" y="2193062"/>
            <a:chExt cx="3135654" cy="846829"/>
          </a:xfrm>
        </p:grpSpPr>
        <p:sp>
          <p:nvSpPr>
            <p:cNvPr id="40" name="Rounded Rectangular Callout 3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1835"/>
                <a:gd name="adj2" fmla="val 91226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I will count around the clock.</a:t>
              </a:r>
            </a:p>
          </p:txBody>
        </p:sp>
      </p:grpSp>
      <p:sp>
        <p:nvSpPr>
          <p:cNvPr id="5" name="Oval 4"/>
          <p:cNvSpPr/>
          <p:nvPr/>
        </p:nvSpPr>
        <p:spPr>
          <a:xfrm>
            <a:off x="1912016" y="4101986"/>
            <a:ext cx="358237" cy="358237"/>
          </a:xfrm>
          <a:prstGeom prst="ellipse">
            <a:avLst/>
          </a:prstGeom>
          <a:noFill/>
          <a:ln w="38100">
            <a:solidFill>
              <a:srgbClr val="F18B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1379263" y="3930136"/>
            <a:ext cx="358237" cy="358237"/>
          </a:xfrm>
          <a:prstGeom prst="ellipse">
            <a:avLst/>
          </a:prstGeom>
          <a:noFill/>
          <a:ln w="38100">
            <a:solidFill>
              <a:srgbClr val="F18B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958770" y="3555534"/>
            <a:ext cx="358237" cy="358237"/>
          </a:xfrm>
          <a:prstGeom prst="ellipse">
            <a:avLst/>
          </a:prstGeom>
          <a:noFill/>
          <a:ln w="38100">
            <a:solidFill>
              <a:srgbClr val="F18B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785119" y="2950448"/>
            <a:ext cx="358237" cy="358237"/>
          </a:xfrm>
          <a:prstGeom prst="ellipse">
            <a:avLst/>
          </a:prstGeom>
          <a:noFill/>
          <a:ln w="38100">
            <a:solidFill>
              <a:srgbClr val="F18B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0" name="Group 49"/>
          <p:cNvGrpSpPr/>
          <p:nvPr/>
        </p:nvGrpSpPr>
        <p:grpSpPr>
          <a:xfrm>
            <a:off x="4536022" y="2665674"/>
            <a:ext cx="3210978" cy="1208244"/>
            <a:chOff x="3523360" y="2193062"/>
            <a:chExt cx="3135654" cy="1208244"/>
          </a:xfrm>
        </p:grpSpPr>
        <p:sp>
          <p:nvSpPr>
            <p:cNvPr id="51" name="Rounded Rectangular Callout 50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1835"/>
                <a:gd name="adj2" fmla="val 91226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631474" y="2200977"/>
              <a:ext cx="299475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Half past 5 until half past 6 is 1 hour</a:t>
              </a:r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4355849" y="4242475"/>
            <a:ext cx="6215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60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4780527" y="4242475"/>
                <a:ext cx="6215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Calibri" panose="020F0502020204030204" pitchFamily="34" charset="0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0527" y="4242475"/>
                <a:ext cx="621585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xtBox 55"/>
          <p:cNvSpPr txBox="1"/>
          <p:nvPr/>
        </p:nvSpPr>
        <p:spPr>
          <a:xfrm>
            <a:off x="5253201" y="4242475"/>
            <a:ext cx="6215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30</a:t>
            </a:r>
          </a:p>
        </p:txBody>
      </p:sp>
      <p:grpSp>
        <p:nvGrpSpPr>
          <p:cNvPr id="57" name="Group 56"/>
          <p:cNvGrpSpPr/>
          <p:nvPr/>
        </p:nvGrpSpPr>
        <p:grpSpPr>
          <a:xfrm>
            <a:off x="4469749" y="2666440"/>
            <a:ext cx="3307447" cy="846829"/>
            <a:chOff x="3461395" y="2193062"/>
            <a:chExt cx="3229860" cy="846829"/>
          </a:xfrm>
        </p:grpSpPr>
        <p:sp>
          <p:nvSpPr>
            <p:cNvPr id="58" name="Rounded Rectangular Callout 57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1835"/>
                <a:gd name="adj2" fmla="val 91226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3461395" y="2200977"/>
              <a:ext cx="32298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Half past 6 until 7 o’clock is half</a:t>
              </a:r>
              <a:r>
                <a:rPr kumimoji="0" lang="en-GB" sz="2400" b="0" i="0" u="none" strike="noStrike" kern="1200" cap="none" spc="0" normalizeH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 an hour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1349681" y="5309722"/>
            <a:ext cx="1898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half past 5</a:t>
            </a:r>
          </a:p>
        </p:txBody>
      </p:sp>
      <p:cxnSp>
        <p:nvCxnSpPr>
          <p:cNvPr id="62" name="Straight Connector 61"/>
          <p:cNvCxnSpPr/>
          <p:nvPr/>
        </p:nvCxnSpPr>
        <p:spPr>
          <a:xfrm>
            <a:off x="2556405" y="5087653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5608437" y="5263728"/>
            <a:ext cx="16589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7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o’clock</a:t>
            </a:r>
          </a:p>
        </p:txBody>
      </p:sp>
      <p:cxnSp>
        <p:nvCxnSpPr>
          <p:cNvPr id="64" name="Straight Connector 63"/>
          <p:cNvCxnSpPr/>
          <p:nvPr/>
        </p:nvCxnSpPr>
        <p:spPr>
          <a:xfrm>
            <a:off x="6437928" y="5091365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/>
          <p:cNvSpPr/>
          <p:nvPr/>
        </p:nvSpPr>
        <p:spPr>
          <a:xfrm>
            <a:off x="2553537" y="4728300"/>
            <a:ext cx="2561661" cy="366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 hour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149125" y="5351056"/>
            <a:ext cx="1912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half past 6</a:t>
            </a:r>
          </a:p>
        </p:txBody>
      </p:sp>
      <p:cxnSp>
        <p:nvCxnSpPr>
          <p:cNvPr id="67" name="Straight Connector 66"/>
          <p:cNvCxnSpPr/>
          <p:nvPr/>
        </p:nvCxnSpPr>
        <p:spPr>
          <a:xfrm>
            <a:off x="5094859" y="5096921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Rectangle 67"/>
          <p:cNvSpPr/>
          <p:nvPr/>
        </p:nvSpPr>
        <p:spPr>
          <a:xfrm>
            <a:off x="5095497" y="4730133"/>
            <a:ext cx="1342432" cy="3667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half an hour</a:t>
            </a:r>
          </a:p>
        </p:txBody>
      </p:sp>
      <p:cxnSp>
        <p:nvCxnSpPr>
          <p:cNvPr id="60" name="Straight Connector 59"/>
          <p:cNvCxnSpPr/>
          <p:nvPr/>
        </p:nvCxnSpPr>
        <p:spPr>
          <a:xfrm>
            <a:off x="2184400" y="5091365"/>
            <a:ext cx="468085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5633429" y="4242475"/>
                <a:ext cx="6215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Calibri" panose="020F0502020204030204" pitchFamily="34" charset="0"/>
                        </a:rPr>
                        <m:t>=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3429" y="4242475"/>
                <a:ext cx="621585" cy="46166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TextBox 69"/>
          <p:cNvSpPr txBox="1"/>
          <p:nvPr/>
        </p:nvSpPr>
        <p:spPr>
          <a:xfrm>
            <a:off x="6107241" y="4242475"/>
            <a:ext cx="6215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90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15823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2400000">
                                      <p:cBhvr>
                                        <p:cTn id="38" dur="3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40" dur="3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 animBg="1"/>
      <p:bldP spid="5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4" grpId="0"/>
      <p:bldP spid="55" grpId="0"/>
      <p:bldP spid="56" grpId="0"/>
      <p:bldP spid="61" grpId="0"/>
      <p:bldP spid="63" grpId="0"/>
      <p:bldP spid="65" grpId="0" animBg="1"/>
      <p:bldP spid="66" grpId="0"/>
      <p:bldP spid="68" grpId="0" animBg="1"/>
      <p:bldP spid="69" grpId="0"/>
      <p:bldP spid="7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8903" y="613954"/>
            <a:ext cx="681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6835" y="407073"/>
            <a:ext cx="57854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Annie is going to visit her grandma.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6835" y="1442435"/>
            <a:ext cx="7355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She sets off at half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past 11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648" y="5521456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409930" y="566414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6836" y="2081090"/>
            <a:ext cx="58797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It takes her an hour and 10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minutes.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815128" y="4564693"/>
            <a:ext cx="631737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2254" y="4786762"/>
            <a:ext cx="2498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Half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past 11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1455208" y="4564693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Arc 30"/>
          <p:cNvSpPr/>
          <p:nvPr/>
        </p:nvSpPr>
        <p:spPr>
          <a:xfrm flipH="1">
            <a:off x="1455206" y="3863703"/>
            <a:ext cx="2495006" cy="1283564"/>
          </a:xfrm>
          <a:prstGeom prst="arc">
            <a:avLst>
              <a:gd name="adj1" fmla="val 10752331"/>
              <a:gd name="adj2" fmla="val 145425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882521" y="4786762"/>
            <a:ext cx="1953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Half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past 12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3950213" y="4564693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Arc 33"/>
          <p:cNvSpPr/>
          <p:nvPr/>
        </p:nvSpPr>
        <p:spPr>
          <a:xfrm flipH="1">
            <a:off x="3956247" y="3851471"/>
            <a:ext cx="1812203" cy="1283564"/>
          </a:xfrm>
          <a:prstGeom prst="arc">
            <a:avLst>
              <a:gd name="adj1" fmla="val 10554804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183164" y="4786762"/>
            <a:ext cx="165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20 to 1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5768453" y="4564693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2017360" y="3451361"/>
                <a:ext cx="16617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 hour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7360" y="3451361"/>
                <a:ext cx="1661713" cy="400110"/>
              </a:xfrm>
              <a:prstGeom prst="rect">
                <a:avLst/>
              </a:prstGeom>
              <a:blipFill>
                <a:blip r:embed="rId6"/>
                <a:stretch>
                  <a:fillRect t="-6061" b="-242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4159903" y="3451522"/>
                <a:ext cx="16617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10 </a:t>
                </a:r>
                <a:r>
                  <a:rPr kumimoji="0" lang="en-GB" sz="20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mins</a:t>
                </a: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9903" y="3451522"/>
                <a:ext cx="1661713" cy="400110"/>
              </a:xfrm>
              <a:prstGeom prst="rect">
                <a:avLst/>
              </a:prstGeom>
              <a:blipFill>
                <a:blip r:embed="rId7"/>
                <a:stretch>
                  <a:fillRect t="-6061" b="-242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" name="Picture 3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119" y="3577787"/>
            <a:ext cx="1338355" cy="147039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0504" y="209245"/>
            <a:ext cx="2756677" cy="2880573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 rot="10800000">
            <a:off x="5668210" y="788279"/>
            <a:ext cx="2079906" cy="1890824"/>
            <a:chOff x="604866" y="2673745"/>
            <a:chExt cx="2079906" cy="2079906"/>
          </a:xfrm>
        </p:grpSpPr>
        <p:sp>
          <p:nvSpPr>
            <p:cNvPr id="43" name="Oval 42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4" name="Isosceles Triangle 43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 rot="887797">
            <a:off x="5678890" y="644495"/>
            <a:ext cx="2079906" cy="2079906"/>
            <a:chOff x="4652325" y="1297171"/>
            <a:chExt cx="2079906" cy="2079906"/>
          </a:xfrm>
        </p:grpSpPr>
        <p:sp>
          <p:nvSpPr>
            <p:cNvPr id="46" name="Oval 45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7" name="Isosceles Triangle 46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131203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7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1" grpId="1"/>
      <p:bldP spid="24" grpId="0"/>
      <p:bldP spid="14" grpId="0"/>
      <p:bldP spid="31" grpId="0" animBg="1"/>
      <p:bldP spid="32" grpId="0"/>
      <p:bldP spid="34" grpId="0" animBg="1"/>
      <p:bldP spid="35" grpId="0"/>
      <p:bldP spid="38" grpId="0"/>
      <p:bldP spid="3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8903" y="613954"/>
            <a:ext cx="681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" y="412708"/>
            <a:ext cx="8010797" cy="3089634"/>
          </a:xfrm>
          <a:prstGeom prst="rect">
            <a:avLst/>
          </a:prstGeom>
        </p:spPr>
      </p:pic>
      <p:sp>
        <p:nvSpPr>
          <p:cNvPr id="4" name="Down Arrow 3"/>
          <p:cNvSpPr/>
          <p:nvPr/>
        </p:nvSpPr>
        <p:spPr>
          <a:xfrm rot="10800000">
            <a:off x="-91441" y="3143381"/>
            <a:ext cx="620416" cy="1252538"/>
          </a:xfrm>
          <a:prstGeom prst="down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65054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96296E-6 L 0.21198 2.96296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198 2.96296E-6 L 0.29757 -0.0388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71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757 -0.03889 L 0.42466 -0.0388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2466 -0.03889 L 0.46632 -0.0388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6632 -0.03889 L 0.72379 -0.1027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65" y="-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38968229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4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9.1|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5.3|5.8|11.4|1.1|2.7|2.4|2.3|3|2.3|1.2|4.7|4.6|2.3|1.6|2.7|2.6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2.1|11|1.1|1.4|1.5|1.7|2.6|6.5|4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5.9|15.7|8.3|6.1|10|19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.1|1.2|3.9|11.3|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7|13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5.7|14|18|8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7|8.5|12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10.8|11.2|23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8|4.1|9.1|1|4.8|1.2|1.2|1.7|3|1.3|1.6|2.3|4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3|3.4|4.2|1|4.6|6.1|3.3|0.6|1.2|1|3.6|9.4|1.3|1.4|2.7|4.3|1.2|2|3.2|4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3|3.4|1.2|2.1|1.1|11.7|3.2|1.2|3.7|3.2|6.4|3.4|6|1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3.3|11.3|9.4|5.3|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9722</TotalTime>
  <Words>484</Words>
  <Application>Microsoft Office PowerPoint</Application>
  <PresentationFormat>On-screen Show (4:3)</PresentationFormat>
  <Paragraphs>119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 1 on the worksheet</vt:lpstr>
      <vt:lpstr>PowerPoint Presentation</vt:lpstr>
      <vt:lpstr>PowerPoint Presentation</vt:lpstr>
      <vt:lpstr>PowerPoint Presentation</vt:lpstr>
      <vt:lpstr>PowerPoint Presentation</vt:lpstr>
      <vt:lpstr>Have a go at question  2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245</cp:revision>
  <dcterms:created xsi:type="dcterms:W3CDTF">2019-07-05T11:02:13Z</dcterms:created>
  <dcterms:modified xsi:type="dcterms:W3CDTF">2021-06-07T23:49:11Z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