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9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87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736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9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0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89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4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22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217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BEC8C-CE80-434C-B111-149EBB3DC0D1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5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6269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create your very own </a:t>
            </a:r>
            <a:r>
              <a:rPr lang="en-GB" dirty="0" smtClean="0">
                <a:latin typeface="Twinkl Precursive" panose="02000000000000000000" pitchFamily="2" charset="0"/>
              </a:rPr>
              <a:t>lighthouse nightlight.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06949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23</a:t>
            </a:r>
            <a:r>
              <a:rPr lang="en-GB" baseline="30000" dirty="0" smtClean="0">
                <a:latin typeface="Twinkl Precursive" panose="02000000000000000000" pitchFamily="2" charset="0"/>
              </a:rPr>
              <a:t>rd</a:t>
            </a:r>
            <a:r>
              <a:rPr lang="en-GB" dirty="0" smtClean="0">
                <a:latin typeface="Twinkl Precursive" panose="02000000000000000000" pitchFamily="2" charset="0"/>
              </a:rPr>
              <a:t> June 2021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42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Take a look at </a:t>
            </a:r>
            <a:r>
              <a:rPr lang="en-GB" dirty="0" smtClean="0">
                <a:latin typeface="Twinkl Precursive" panose="02000000000000000000" pitchFamily="2" charset="0"/>
              </a:rPr>
              <a:t>this model.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981" y="1815379"/>
            <a:ext cx="543790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What things will you need?</a:t>
            </a: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How will things be attached?</a:t>
            </a: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What steps do you think you will take to create it? </a:t>
            </a: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941" y="1690688"/>
            <a:ext cx="3429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50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Here are the things you will need.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26" name="Picture 2" descr="16oz White Cup - 20 x 5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94" y="2251075"/>
            <a:ext cx="1936461" cy="193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3000 Plastic Disposable Clear Cups or Drinking Glasses: Amazon.co.uk:  Kitchen &amp;amp; Ho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866" y="2251075"/>
            <a:ext cx="1392790" cy="172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612" y="2251075"/>
            <a:ext cx="2390775" cy="191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4830" y="2269214"/>
            <a:ext cx="2398658" cy="191832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15795" y="4534865"/>
            <a:ext cx="2837006" cy="1631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Materials</a:t>
            </a:r>
          </a:p>
          <a:p>
            <a:pPr marL="285750" indent="-285750">
              <a:buFontTx/>
              <a:buChar char="-"/>
            </a:pPr>
            <a:r>
              <a:rPr lang="en-GB" sz="2000" dirty="0" smtClean="0">
                <a:latin typeface="Twinkl Precursive" panose="02000000000000000000" pitchFamily="2" charset="0"/>
              </a:rPr>
              <a:t>a white cup </a:t>
            </a:r>
          </a:p>
          <a:p>
            <a:pPr marL="285750" indent="-285750">
              <a:buFontTx/>
              <a:buChar char="-"/>
            </a:pPr>
            <a:r>
              <a:rPr lang="en-GB" sz="2000" dirty="0" smtClean="0">
                <a:latin typeface="Twinkl Precursive" panose="02000000000000000000" pitchFamily="2" charset="0"/>
              </a:rPr>
              <a:t>a clear cup </a:t>
            </a:r>
          </a:p>
          <a:p>
            <a:pPr marL="285750" indent="-285750">
              <a:buFontTx/>
              <a:buChar char="-"/>
            </a:pPr>
            <a:r>
              <a:rPr lang="en-GB" sz="2000" dirty="0" smtClean="0">
                <a:latin typeface="Twinkl Precursive" panose="02000000000000000000" pitchFamily="2" charset="0"/>
              </a:rPr>
              <a:t>red tape </a:t>
            </a:r>
          </a:p>
          <a:p>
            <a:pPr marL="285750" indent="-285750">
              <a:buFontTx/>
              <a:buChar char="-"/>
            </a:pPr>
            <a:r>
              <a:rPr lang="en-GB" sz="2000" dirty="0">
                <a:latin typeface="Twinkl Precursive" panose="02000000000000000000" pitchFamily="2" charset="0"/>
              </a:rPr>
              <a:t>b</a:t>
            </a:r>
            <a:r>
              <a:rPr lang="en-GB" sz="2000" dirty="0" smtClean="0">
                <a:latin typeface="Twinkl Precursive" panose="02000000000000000000" pitchFamily="2" charset="0"/>
              </a:rPr>
              <a:t>lack card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  <p:sp>
        <p:nvSpPr>
          <p:cNvPr id="6" name="AutoShape 10" descr="HE391215 - Gloy Glue Sticks - 20g - Pack of 30 | Hope Edu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1256" y="4864924"/>
            <a:ext cx="1196254" cy="11962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2409" y="4766062"/>
            <a:ext cx="1295116" cy="129511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122424" y="4788626"/>
            <a:ext cx="2837006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Tools</a:t>
            </a:r>
          </a:p>
          <a:p>
            <a:pPr marL="285750" indent="-285750">
              <a:buFontTx/>
              <a:buChar char="-"/>
            </a:pPr>
            <a:r>
              <a:rPr lang="en-GB" sz="2000" dirty="0" smtClean="0">
                <a:latin typeface="Twinkl Precursive" panose="02000000000000000000" pitchFamily="2" charset="0"/>
              </a:rPr>
              <a:t>glue</a:t>
            </a:r>
          </a:p>
          <a:p>
            <a:pPr marL="285750" indent="-285750">
              <a:buFontTx/>
              <a:buChar char="-"/>
            </a:pPr>
            <a:r>
              <a:rPr lang="en-GB" sz="2000" dirty="0" smtClean="0">
                <a:latin typeface="Twinkl Precursive" panose="02000000000000000000" pitchFamily="2" charset="0"/>
              </a:rPr>
              <a:t>scissors</a:t>
            </a:r>
          </a:p>
        </p:txBody>
      </p:sp>
    </p:spTree>
    <p:extLst>
      <p:ext uri="{BB962C8B-B14F-4D97-AF65-F5344CB8AC3E}">
        <p14:creationId xmlns:p14="http://schemas.microsoft.com/office/powerpoint/2010/main" val="14468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668137" y="5426299"/>
            <a:ext cx="433271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Precursive" panose="02000000000000000000" pitchFamily="2" charset="0"/>
              </a:rPr>
              <a:t>Your Task: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Draw your design.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Label your design using a ruler. </a:t>
            </a:r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408" y="644270"/>
            <a:ext cx="3429000" cy="45720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234545" y="1177637"/>
            <a:ext cx="5240044" cy="526472"/>
            <a:chOff x="6234545" y="1177637"/>
            <a:chExt cx="5240044" cy="526472"/>
          </a:xfrm>
        </p:grpSpPr>
        <p:sp>
          <p:nvSpPr>
            <p:cNvPr id="19" name="TextBox 18"/>
            <p:cNvSpPr txBox="1"/>
            <p:nvPr/>
          </p:nvSpPr>
          <p:spPr>
            <a:xfrm>
              <a:off x="8285018" y="1177637"/>
              <a:ext cx="3189571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Twinkl Precursive" panose="02000000000000000000" pitchFamily="2" charset="0"/>
                </a:rPr>
                <a:t>c</a:t>
              </a:r>
              <a:r>
                <a:rPr lang="en-GB" b="1" dirty="0" smtClean="0">
                  <a:latin typeface="Twinkl Precursive" panose="02000000000000000000" pitchFamily="2" charset="0"/>
                </a:rPr>
                <a:t>lear cup</a:t>
              </a:r>
              <a:endParaRPr lang="en-GB" dirty="0"/>
            </a:p>
          </p:txBody>
        </p:sp>
        <p:cxnSp>
          <p:nvCxnSpPr>
            <p:cNvPr id="5" name="Straight Arrow Connector 4"/>
            <p:cNvCxnSpPr>
              <a:stCxn id="19" idx="1"/>
            </p:cNvCxnSpPr>
            <p:nvPr/>
          </p:nvCxnSpPr>
          <p:spPr>
            <a:xfrm flipH="1">
              <a:off x="6234545" y="1362303"/>
              <a:ext cx="2050473" cy="3418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6442363" y="2745604"/>
            <a:ext cx="5240044" cy="526472"/>
            <a:chOff x="6234545" y="1177637"/>
            <a:chExt cx="5240044" cy="526472"/>
          </a:xfrm>
        </p:grpSpPr>
        <p:sp>
          <p:nvSpPr>
            <p:cNvPr id="21" name="TextBox 20"/>
            <p:cNvSpPr txBox="1"/>
            <p:nvPr/>
          </p:nvSpPr>
          <p:spPr>
            <a:xfrm>
              <a:off x="8285018" y="1177637"/>
              <a:ext cx="3189571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Twinkl Precursive" panose="02000000000000000000" pitchFamily="2" charset="0"/>
                </a:rPr>
                <a:t>w</a:t>
              </a:r>
              <a:r>
                <a:rPr lang="en-GB" b="1" dirty="0" smtClean="0">
                  <a:latin typeface="Twinkl Precursive" panose="02000000000000000000" pitchFamily="2" charset="0"/>
                </a:rPr>
                <a:t>hite</a:t>
              </a:r>
              <a:r>
                <a:rPr lang="en-GB" b="1" dirty="0" smtClean="0">
                  <a:latin typeface="Twinkl Precursive" panose="02000000000000000000" pitchFamily="2" charset="0"/>
                </a:rPr>
                <a:t> cup</a:t>
              </a:r>
              <a:endParaRPr lang="en-GB" dirty="0"/>
            </a:p>
          </p:txBody>
        </p:sp>
        <p:cxnSp>
          <p:nvCxnSpPr>
            <p:cNvPr id="22" name="Straight Arrow Connector 21"/>
            <p:cNvCxnSpPr>
              <a:stCxn id="21" idx="1"/>
            </p:cNvCxnSpPr>
            <p:nvPr/>
          </p:nvCxnSpPr>
          <p:spPr>
            <a:xfrm flipH="1">
              <a:off x="6234545" y="1362303"/>
              <a:ext cx="2050473" cy="3418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6442363" y="3930292"/>
            <a:ext cx="5240044" cy="526472"/>
            <a:chOff x="6234545" y="1177637"/>
            <a:chExt cx="5240044" cy="526472"/>
          </a:xfrm>
        </p:grpSpPr>
        <p:sp>
          <p:nvSpPr>
            <p:cNvPr id="24" name="TextBox 23"/>
            <p:cNvSpPr txBox="1"/>
            <p:nvPr/>
          </p:nvSpPr>
          <p:spPr>
            <a:xfrm>
              <a:off x="8285018" y="1177637"/>
              <a:ext cx="3189571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Twinkl Precursive" panose="02000000000000000000" pitchFamily="2" charset="0"/>
                </a:rPr>
                <a:t>r</a:t>
              </a:r>
              <a:r>
                <a:rPr lang="en-GB" b="1" dirty="0" smtClean="0">
                  <a:latin typeface="Twinkl Precursive" panose="02000000000000000000" pitchFamily="2" charset="0"/>
                </a:rPr>
                <a:t>ed tape</a:t>
              </a:r>
              <a:endParaRPr lang="en-GB" dirty="0"/>
            </a:p>
          </p:txBody>
        </p:sp>
        <p:cxnSp>
          <p:nvCxnSpPr>
            <p:cNvPr id="25" name="Straight Arrow Connector 24"/>
            <p:cNvCxnSpPr>
              <a:stCxn id="24" idx="1"/>
            </p:cNvCxnSpPr>
            <p:nvPr/>
          </p:nvCxnSpPr>
          <p:spPr>
            <a:xfrm flipH="1">
              <a:off x="6234545" y="1362303"/>
              <a:ext cx="2050473" cy="3418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 flipH="1">
            <a:off x="543014" y="2925530"/>
            <a:ext cx="5067739" cy="646331"/>
            <a:chOff x="6234545" y="1177637"/>
            <a:chExt cx="5240044" cy="646331"/>
          </a:xfrm>
        </p:grpSpPr>
        <p:sp>
          <p:nvSpPr>
            <p:cNvPr id="27" name="TextBox 26"/>
            <p:cNvSpPr txBox="1"/>
            <p:nvPr/>
          </p:nvSpPr>
          <p:spPr>
            <a:xfrm>
              <a:off x="8285018" y="1177637"/>
              <a:ext cx="3189571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Twinkl Precursive" panose="02000000000000000000" pitchFamily="2" charset="0"/>
                </a:rPr>
                <a:t>b</a:t>
              </a:r>
              <a:r>
                <a:rPr lang="en-GB" b="1" dirty="0" smtClean="0">
                  <a:latin typeface="Twinkl Precursive" panose="02000000000000000000" pitchFamily="2" charset="0"/>
                </a:rPr>
                <a:t>lack card for windows</a:t>
              </a:r>
              <a:endParaRPr lang="en-GB" dirty="0"/>
            </a:p>
          </p:txBody>
        </p:sp>
        <p:cxnSp>
          <p:nvCxnSpPr>
            <p:cNvPr id="28" name="Straight Arrow Connector 27"/>
            <p:cNvCxnSpPr>
              <a:stCxn id="27" idx="1"/>
            </p:cNvCxnSpPr>
            <p:nvPr/>
          </p:nvCxnSpPr>
          <p:spPr>
            <a:xfrm flipH="1">
              <a:off x="6234545" y="1500803"/>
              <a:ext cx="2050473" cy="2033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 flipH="1">
            <a:off x="543014" y="4070900"/>
            <a:ext cx="4492438" cy="646331"/>
            <a:chOff x="6234545" y="1177637"/>
            <a:chExt cx="5240044" cy="646331"/>
          </a:xfrm>
        </p:grpSpPr>
        <p:sp>
          <p:nvSpPr>
            <p:cNvPr id="30" name="TextBox 29"/>
            <p:cNvSpPr txBox="1"/>
            <p:nvPr/>
          </p:nvSpPr>
          <p:spPr>
            <a:xfrm>
              <a:off x="8285018" y="1177637"/>
              <a:ext cx="3189571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Twinkl Precursive" panose="02000000000000000000" pitchFamily="2" charset="0"/>
                </a:rPr>
                <a:t>b</a:t>
              </a:r>
              <a:r>
                <a:rPr lang="en-GB" b="1" dirty="0" smtClean="0">
                  <a:latin typeface="Twinkl Precursive" panose="02000000000000000000" pitchFamily="2" charset="0"/>
                </a:rPr>
                <a:t>lack card for door</a:t>
              </a:r>
              <a:endParaRPr lang="en-GB" dirty="0"/>
            </a:p>
          </p:txBody>
        </p:sp>
        <p:cxnSp>
          <p:nvCxnSpPr>
            <p:cNvPr id="31" name="Straight Arrow Connector 30"/>
            <p:cNvCxnSpPr>
              <a:stCxn id="30" idx="1"/>
            </p:cNvCxnSpPr>
            <p:nvPr/>
          </p:nvCxnSpPr>
          <p:spPr>
            <a:xfrm flipH="1">
              <a:off x="6234545" y="1500803"/>
              <a:ext cx="2050473" cy="2033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 flipH="1">
            <a:off x="720099" y="434241"/>
            <a:ext cx="4890654" cy="646331"/>
            <a:chOff x="6234545" y="1177637"/>
            <a:chExt cx="5240044" cy="646331"/>
          </a:xfrm>
        </p:grpSpPr>
        <p:sp>
          <p:nvSpPr>
            <p:cNvPr id="33" name="TextBox 32"/>
            <p:cNvSpPr txBox="1"/>
            <p:nvPr/>
          </p:nvSpPr>
          <p:spPr>
            <a:xfrm>
              <a:off x="8285018" y="1177637"/>
              <a:ext cx="3189571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Twinkl Precursive" panose="02000000000000000000" pitchFamily="2" charset="0"/>
                </a:rPr>
                <a:t>c</a:t>
              </a:r>
              <a:r>
                <a:rPr lang="en-GB" b="1" dirty="0" smtClean="0">
                  <a:latin typeface="Twinkl Precursive" panose="02000000000000000000" pitchFamily="2" charset="0"/>
                </a:rPr>
                <a:t>ircle of black card for roof</a:t>
              </a:r>
              <a:endParaRPr lang="en-GB" dirty="0"/>
            </a:p>
          </p:txBody>
        </p:sp>
        <p:cxnSp>
          <p:nvCxnSpPr>
            <p:cNvPr id="34" name="Straight Arrow Connector 33"/>
            <p:cNvCxnSpPr>
              <a:stCxn id="33" idx="1"/>
            </p:cNvCxnSpPr>
            <p:nvPr/>
          </p:nvCxnSpPr>
          <p:spPr>
            <a:xfrm flipH="1">
              <a:off x="6234545" y="1500803"/>
              <a:ext cx="2050473" cy="20330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484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455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Instructions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437" y="1077478"/>
            <a:ext cx="10515600" cy="5434157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AutoNum type="arabicParenR"/>
            </a:pPr>
            <a:r>
              <a:rPr lang="en-GB" dirty="0" smtClean="0">
                <a:latin typeface="Twinkl Precursive" panose="02000000000000000000" pitchFamily="2" charset="0"/>
              </a:rPr>
              <a:t>First, stick two stripes of red tape around the white cup.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2) Second, stick one striped of red tape around the bottom of the clear cup.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3) Then, on the black card, draw around the bottom of the clear cup to create a circle.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4) After that, </a:t>
            </a:r>
            <a:r>
              <a:rPr lang="en-GB" dirty="0">
                <a:latin typeface="Twinkl Precursive" panose="02000000000000000000" pitchFamily="2" charset="0"/>
              </a:rPr>
              <a:t>c</a:t>
            </a:r>
            <a:r>
              <a:rPr lang="en-GB" dirty="0" smtClean="0">
                <a:latin typeface="Twinkl Precursive" panose="02000000000000000000" pitchFamily="2" charset="0"/>
              </a:rPr>
              <a:t>ut out the black circle and stick it on the bottom of the clear cup.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5) Next, cut out three black squares for the windows and stick them on the white cup.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6) Then, cut out a black rectangle and stick it at the bottom of the white cup.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7) Finally, put the clear cup on top of the white cup and you are finished.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237</Words>
  <Application>Microsoft Office PowerPoint</Application>
  <PresentationFormat>Widescreen</PresentationFormat>
  <Paragraphs>40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Precursive</vt:lpstr>
      <vt:lpstr>Office Theme</vt:lpstr>
      <vt:lpstr>LO: To create your very own lighthouse nightlight.</vt:lpstr>
      <vt:lpstr>Take a look at this model.</vt:lpstr>
      <vt:lpstr>Here are the things you will need. </vt:lpstr>
      <vt:lpstr>PowerPoint Presentation</vt:lpstr>
      <vt:lpstr>Instructions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your very own ‘wave’ painting</dc:title>
  <dc:creator>J Geals BTP</dc:creator>
  <cp:lastModifiedBy>J Geals BTP</cp:lastModifiedBy>
  <cp:revision>9</cp:revision>
  <dcterms:created xsi:type="dcterms:W3CDTF">2021-06-03T15:20:22Z</dcterms:created>
  <dcterms:modified xsi:type="dcterms:W3CDTF">2021-06-19T14:47:33Z</dcterms:modified>
</cp:coreProperties>
</file>