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347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7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759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60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84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50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163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09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40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9654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445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293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127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0876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9160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16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82897B2-7DE7-467F-AC97-98ACDEF2C436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8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write a story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Tuesday 25</a:t>
            </a:r>
            <a:r>
              <a:rPr lang="en-GB" baseline="30000" dirty="0"/>
              <a:t>th</a:t>
            </a:r>
            <a:r>
              <a:rPr lang="en-GB" dirty="0"/>
              <a:t> May 2021 </a:t>
            </a:r>
          </a:p>
        </p:txBody>
      </p:sp>
    </p:spTree>
    <p:extLst>
      <p:ext uri="{BB962C8B-B14F-4D97-AF65-F5344CB8AC3E}">
        <p14:creationId xmlns:p14="http://schemas.microsoft.com/office/powerpoint/2010/main" val="865946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look at this fairy door…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566" y="2285999"/>
            <a:ext cx="3879274" cy="387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01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might happen when someone goes through the door?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45" y="2556932"/>
            <a:ext cx="6338452" cy="33189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500" dirty="0"/>
              <a:t>What might be on the other side of the door? </a:t>
            </a:r>
          </a:p>
          <a:p>
            <a:pPr marL="0" indent="0">
              <a:buNone/>
            </a:pPr>
            <a:r>
              <a:rPr lang="en-GB" sz="3500" dirty="0"/>
              <a:t>What will the character see when they go through the door? </a:t>
            </a:r>
          </a:p>
          <a:p>
            <a:pPr marL="0" indent="0">
              <a:buNone/>
            </a:pPr>
            <a:r>
              <a:rPr lang="en-GB" sz="3500" dirty="0"/>
              <a:t>What will happen when they go through the door?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660072"/>
            <a:ext cx="2840182" cy="284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796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task today is to write a story independently about the fairy door.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45" y="2556932"/>
            <a:ext cx="6338452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/>
              <a:t>Here are some characters you could choose from to be the star of your story!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32" y="2546999"/>
            <a:ext cx="2840182" cy="2840182"/>
          </a:xfrm>
          <a:prstGeom prst="rect">
            <a:avLst/>
          </a:prstGeom>
        </p:spPr>
      </p:pic>
      <p:pic>
        <p:nvPicPr>
          <p:cNvPr id="1026" name="Picture 2" descr="3D Printable Minecraft steve model by Ri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951" y="4216400"/>
            <a:ext cx="1835726" cy="206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558" y="4145818"/>
            <a:ext cx="2094717" cy="1730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1398" y="4126203"/>
            <a:ext cx="1216554" cy="20205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6617" y="4346576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6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you write your story think about…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500" dirty="0"/>
              <a:t>What happens at the start of the story…</a:t>
            </a:r>
          </a:p>
          <a:p>
            <a:r>
              <a:rPr lang="en-GB" sz="3500" dirty="0"/>
              <a:t>What can the character see?</a:t>
            </a:r>
          </a:p>
          <a:p>
            <a:r>
              <a:rPr lang="en-GB" sz="3500" dirty="0"/>
              <a:t>What does the character do? </a:t>
            </a:r>
          </a:p>
          <a:p>
            <a:r>
              <a:rPr lang="en-GB" sz="3500" dirty="0"/>
              <a:t>Is there a problem? </a:t>
            </a:r>
          </a:p>
          <a:p>
            <a:r>
              <a:rPr lang="en-GB" sz="3500" dirty="0"/>
              <a:t>How does the story finish? </a:t>
            </a:r>
          </a:p>
        </p:txBody>
      </p:sp>
    </p:spTree>
    <p:extLst>
      <p:ext uri="{BB962C8B-B14F-4D97-AF65-F5344CB8AC3E}">
        <p14:creationId xmlns:p14="http://schemas.microsoft.com/office/powerpoint/2010/main" val="835561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15916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For those of you who find writing a little tricky. Try labelling this picture OR writing a simple sentence about what you can see in this land.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Fairy Land - Fantasy &amp; Abstract Background Wallpapers on Desktop Nexus  (Image 24261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679" y="2923309"/>
            <a:ext cx="4767837" cy="339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2627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160</Words>
  <Application>Microsoft Office PowerPoint</Application>
  <PresentationFormat>Custom</PresentationFormat>
  <Paragraphs>16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Organic</vt:lpstr>
      <vt:lpstr>LO: To write a story </vt:lpstr>
      <vt:lpstr>Have a look at this fairy door…</vt:lpstr>
      <vt:lpstr>What might happen when someone goes through the door?</vt:lpstr>
      <vt:lpstr>Your task today is to write a story independently about the fairy door. </vt:lpstr>
      <vt:lpstr>When you write your story think about…</vt:lpstr>
      <vt:lpstr>For those of you who find writing a little tricky. Try labelling this picture OR writing a simple sentence about what you can see in this land.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 story</dc:title>
  <dc:creator>J Geals BTP</dc:creator>
  <cp:lastModifiedBy>Liz King</cp:lastModifiedBy>
  <cp:revision>4</cp:revision>
  <dcterms:created xsi:type="dcterms:W3CDTF">2021-05-19T12:23:48Z</dcterms:created>
  <dcterms:modified xsi:type="dcterms:W3CDTF">2021-05-21T21:32:21Z</dcterms:modified>
</cp:coreProperties>
</file>