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2" r:id="rId2"/>
    <p:sldId id="273" r:id="rId3"/>
    <p:sldId id="256" r:id="rId4"/>
    <p:sldId id="265" r:id="rId5"/>
    <p:sldId id="266" r:id="rId6"/>
    <p:sldId id="257" r:id="rId7"/>
    <p:sldId id="258" r:id="rId8"/>
    <p:sldId id="267" r:id="rId9"/>
    <p:sldId id="270" r:id="rId10"/>
    <p:sldId id="271" r:id="rId11"/>
    <p:sldId id="269" r:id="rId12"/>
    <p:sldId id="259" r:id="rId13"/>
    <p:sldId id="260"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9" d="100"/>
          <a:sy n="69" d="100"/>
        </p:scale>
        <p:origin x="75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20/06/2021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8211524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20/06/2021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2659337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D79C18D-CFDF-4476-B344-D55075751708}" type="datetimeFigureOut">
              <a:rPr lang="en-GB" smtClean="0"/>
              <a:t>20/06/2021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2011108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D79C18D-CFDF-4476-B344-D55075751708}" type="datetimeFigureOut">
              <a:rPr lang="en-GB" smtClean="0"/>
              <a:t>20/06/2021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9085329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D79C18D-CFDF-4476-B344-D55075751708}" type="datetimeFigureOut">
              <a:rPr lang="en-GB" smtClean="0"/>
              <a:t>20/06/2021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7082503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D79C18D-CFDF-4476-B344-D55075751708}" type="datetimeFigureOut">
              <a:rPr lang="en-GB" smtClean="0"/>
              <a:t>20/06/2021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8105580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79C18D-CFDF-4476-B344-D55075751708}" type="datetimeFigureOut">
              <a:rPr lang="en-GB" smtClean="0"/>
              <a:t>20/06/2021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1567068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D79C18D-CFDF-4476-B344-D55075751708}" type="datetimeFigureOut">
              <a:rPr lang="en-GB" smtClean="0"/>
              <a:t>20/06/2021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4525259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D79C18D-CFDF-4476-B344-D55075751708}" type="datetimeFigureOut">
              <a:rPr lang="en-GB" smtClean="0"/>
              <a:t>20/06/2021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6162326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20/06/2021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7546805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20/06/2021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18592936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3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79C18D-CFDF-4476-B344-D55075751708}" type="datetimeFigureOut">
              <a:rPr lang="en-GB" smtClean="0"/>
              <a:t>20/06/2021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C9AE4C-F189-4971-A862-40054C5D426A}" type="slidenum">
              <a:rPr lang="en-GB" smtClean="0"/>
              <a:t>‹#›</a:t>
            </a:fld>
            <a:endParaRPr lang="en-GB"/>
          </a:p>
        </p:txBody>
      </p:sp>
    </p:spTree>
    <p:extLst>
      <p:ext uri="{BB962C8B-B14F-4D97-AF65-F5344CB8AC3E}">
        <p14:creationId xmlns:p14="http://schemas.microsoft.com/office/powerpoint/2010/main" val="16105521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youtube.com/watch?v=gXr3XUn0tj8"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4698057" y="1353110"/>
            <a:ext cx="4676775" cy="3124200"/>
          </a:xfrm>
          <a:prstGeom prst="rect">
            <a:avLst/>
          </a:prstGeom>
        </p:spPr>
      </p:pic>
      <p:pic>
        <p:nvPicPr>
          <p:cNvPr id="5" name="Picture 4"/>
          <p:cNvPicPr>
            <a:picLocks noChangeAspect="1"/>
          </p:cNvPicPr>
          <p:nvPr/>
        </p:nvPicPr>
        <p:blipFill>
          <a:blip r:embed="rId3"/>
          <a:stretch>
            <a:fillRect/>
          </a:stretch>
        </p:blipFill>
        <p:spPr>
          <a:xfrm>
            <a:off x="7583081" y="228704"/>
            <a:ext cx="4572000" cy="3095625"/>
          </a:xfrm>
          <a:prstGeom prst="rect">
            <a:avLst/>
          </a:prstGeom>
        </p:spPr>
      </p:pic>
      <p:pic>
        <p:nvPicPr>
          <p:cNvPr id="6" name="Picture 5"/>
          <p:cNvPicPr>
            <a:picLocks noChangeAspect="1"/>
          </p:cNvPicPr>
          <p:nvPr/>
        </p:nvPicPr>
        <p:blipFill>
          <a:blip r:embed="rId4"/>
          <a:stretch>
            <a:fillRect/>
          </a:stretch>
        </p:blipFill>
        <p:spPr>
          <a:xfrm>
            <a:off x="2427011" y="2414729"/>
            <a:ext cx="4505325" cy="3038475"/>
          </a:xfrm>
          <a:prstGeom prst="rect">
            <a:avLst/>
          </a:prstGeom>
        </p:spPr>
      </p:pic>
      <p:pic>
        <p:nvPicPr>
          <p:cNvPr id="7" name="Picture 6"/>
          <p:cNvPicPr>
            <a:picLocks noChangeAspect="1"/>
          </p:cNvPicPr>
          <p:nvPr/>
        </p:nvPicPr>
        <p:blipFill>
          <a:blip r:embed="rId5"/>
          <a:stretch>
            <a:fillRect/>
          </a:stretch>
        </p:blipFill>
        <p:spPr>
          <a:xfrm>
            <a:off x="7716713" y="3787775"/>
            <a:ext cx="4524375" cy="3124200"/>
          </a:xfrm>
          <a:prstGeom prst="rect">
            <a:avLst/>
          </a:prstGeom>
        </p:spPr>
      </p:pic>
      <p:pic>
        <p:nvPicPr>
          <p:cNvPr id="8" name="Picture 7"/>
          <p:cNvPicPr>
            <a:picLocks noChangeAspect="1"/>
          </p:cNvPicPr>
          <p:nvPr/>
        </p:nvPicPr>
        <p:blipFill>
          <a:blip r:embed="rId6"/>
          <a:stretch>
            <a:fillRect/>
          </a:stretch>
        </p:blipFill>
        <p:spPr>
          <a:xfrm>
            <a:off x="-71852" y="3894932"/>
            <a:ext cx="4495800" cy="3133725"/>
          </a:xfrm>
          <a:prstGeom prst="rect">
            <a:avLst/>
          </a:prstGeom>
        </p:spPr>
      </p:pic>
      <p:pic>
        <p:nvPicPr>
          <p:cNvPr id="9" name="Picture 8"/>
          <p:cNvPicPr>
            <a:picLocks noChangeAspect="1"/>
          </p:cNvPicPr>
          <p:nvPr/>
        </p:nvPicPr>
        <p:blipFill>
          <a:blip r:embed="rId7"/>
          <a:stretch>
            <a:fillRect/>
          </a:stretch>
        </p:blipFill>
        <p:spPr>
          <a:xfrm>
            <a:off x="4158874" y="4021111"/>
            <a:ext cx="4552950" cy="2990850"/>
          </a:xfrm>
          <a:prstGeom prst="rect">
            <a:avLst/>
          </a:prstGeom>
        </p:spPr>
      </p:pic>
      <p:pic>
        <p:nvPicPr>
          <p:cNvPr id="10" name="Picture 9"/>
          <p:cNvPicPr>
            <a:picLocks noChangeAspect="1"/>
          </p:cNvPicPr>
          <p:nvPr/>
        </p:nvPicPr>
        <p:blipFill>
          <a:blip r:embed="rId8"/>
          <a:stretch>
            <a:fillRect/>
          </a:stretch>
        </p:blipFill>
        <p:spPr>
          <a:xfrm>
            <a:off x="7758629" y="2924969"/>
            <a:ext cx="4438650" cy="3009900"/>
          </a:xfrm>
          <a:prstGeom prst="rect">
            <a:avLst/>
          </a:prstGeom>
        </p:spPr>
      </p:pic>
      <p:pic>
        <p:nvPicPr>
          <p:cNvPr id="11" name="Picture 10"/>
          <p:cNvPicPr>
            <a:picLocks noChangeAspect="1"/>
          </p:cNvPicPr>
          <p:nvPr/>
        </p:nvPicPr>
        <p:blipFill>
          <a:blip r:embed="rId9"/>
          <a:stretch>
            <a:fillRect/>
          </a:stretch>
        </p:blipFill>
        <p:spPr>
          <a:xfrm>
            <a:off x="141011" y="1842691"/>
            <a:ext cx="4572000" cy="3133725"/>
          </a:xfrm>
          <a:prstGeom prst="rect">
            <a:avLst/>
          </a:prstGeom>
        </p:spPr>
      </p:pic>
      <p:pic>
        <p:nvPicPr>
          <p:cNvPr id="12" name="Picture 11"/>
          <p:cNvPicPr>
            <a:picLocks noChangeAspect="1"/>
          </p:cNvPicPr>
          <p:nvPr/>
        </p:nvPicPr>
        <p:blipFill>
          <a:blip r:embed="rId10"/>
          <a:stretch>
            <a:fillRect/>
          </a:stretch>
        </p:blipFill>
        <p:spPr>
          <a:xfrm>
            <a:off x="7735096" y="1619249"/>
            <a:ext cx="4533900" cy="3095625"/>
          </a:xfrm>
          <a:prstGeom prst="rect">
            <a:avLst/>
          </a:prstGeom>
        </p:spPr>
      </p:pic>
      <p:pic>
        <p:nvPicPr>
          <p:cNvPr id="13" name="Picture 12"/>
          <p:cNvPicPr>
            <a:picLocks noChangeAspect="1"/>
          </p:cNvPicPr>
          <p:nvPr/>
        </p:nvPicPr>
        <p:blipFill>
          <a:blip r:embed="rId11"/>
          <a:stretch>
            <a:fillRect/>
          </a:stretch>
        </p:blipFill>
        <p:spPr>
          <a:xfrm>
            <a:off x="4490623" y="138112"/>
            <a:ext cx="4562475" cy="3028950"/>
          </a:xfrm>
          <a:prstGeom prst="rect">
            <a:avLst/>
          </a:prstGeom>
        </p:spPr>
      </p:pic>
      <p:pic>
        <p:nvPicPr>
          <p:cNvPr id="14" name="Picture 13"/>
          <p:cNvPicPr>
            <a:picLocks noChangeAspect="1"/>
          </p:cNvPicPr>
          <p:nvPr/>
        </p:nvPicPr>
        <p:blipFill>
          <a:blip r:embed="rId12"/>
          <a:stretch>
            <a:fillRect/>
          </a:stretch>
        </p:blipFill>
        <p:spPr>
          <a:xfrm>
            <a:off x="183874" y="142874"/>
            <a:ext cx="4495800" cy="3038475"/>
          </a:xfrm>
          <a:prstGeom prst="rect">
            <a:avLst/>
          </a:prstGeom>
        </p:spPr>
      </p:pic>
    </p:spTree>
    <p:extLst>
      <p:ext uri="{BB962C8B-B14F-4D97-AF65-F5344CB8AC3E}">
        <p14:creationId xmlns:p14="http://schemas.microsoft.com/office/powerpoint/2010/main" val="3231250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0" fill="hold"/>
                                        <p:tgtEl>
                                          <p:spTgt spid="4"/>
                                        </p:tgtEl>
                                        <p:attrNameLst>
                                          <p:attrName>ppt_x</p:attrName>
                                        </p:attrNameLst>
                                      </p:cBhvr>
                                      <p:tavLst>
                                        <p:tav tm="0">
                                          <p:val>
                                            <p:strVal val="#ppt_x"/>
                                          </p:val>
                                        </p:tav>
                                        <p:tav tm="100000">
                                          <p:val>
                                            <p:strVal val="#ppt_x"/>
                                          </p:val>
                                        </p:tav>
                                      </p:tavLst>
                                    </p:anim>
                                    <p:anim calcmode="lin" valueType="num">
                                      <p:cBhvr additive="base">
                                        <p:cTn id="8" dur="5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nodeType="clickEffect">
                                  <p:stCondLst>
                                    <p:cond delay="0"/>
                                  </p:stCondLst>
                                  <p:childTnLst>
                                    <p:anim calcmode="lin" valueType="num">
                                      <p:cBhvr additive="base">
                                        <p:cTn id="12" dur="500"/>
                                        <p:tgtEl>
                                          <p:spTgt spid="4"/>
                                        </p:tgtEl>
                                        <p:attrNameLst>
                                          <p:attrName>ppt_x</p:attrName>
                                        </p:attrNameLst>
                                      </p:cBhvr>
                                      <p:tavLst>
                                        <p:tav tm="0">
                                          <p:val>
                                            <p:strVal val="ppt_x"/>
                                          </p:val>
                                        </p:tav>
                                        <p:tav tm="100000">
                                          <p:val>
                                            <p:strVal val="ppt_x"/>
                                          </p:val>
                                        </p:tav>
                                      </p:tavLst>
                                    </p:anim>
                                    <p:anim calcmode="lin" valueType="num">
                                      <p:cBhvr additive="base">
                                        <p:cTn id="13" dur="500"/>
                                        <p:tgtEl>
                                          <p:spTgt spid="4"/>
                                        </p:tgtEl>
                                        <p:attrNameLst>
                                          <p:attrName>ppt_y</p:attrName>
                                        </p:attrNameLst>
                                      </p:cBhvr>
                                      <p:tavLst>
                                        <p:tav tm="0">
                                          <p:val>
                                            <p:strVal val="ppt_y"/>
                                          </p:val>
                                        </p:tav>
                                        <p:tav tm="100000">
                                          <p:val>
                                            <p:strVal val="1+ppt_h/2"/>
                                          </p:val>
                                        </p:tav>
                                      </p:tavLst>
                                    </p:anim>
                                    <p:set>
                                      <p:cBhvr>
                                        <p:cTn id="14" dur="1" fill="hold">
                                          <p:stCondLst>
                                            <p:cond delay="499"/>
                                          </p:stCondLst>
                                        </p:cTn>
                                        <p:tgtEl>
                                          <p:spTgt spid="4"/>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0" fill="hold"/>
                                        <p:tgtEl>
                                          <p:spTgt spid="6"/>
                                        </p:tgtEl>
                                        <p:attrNameLst>
                                          <p:attrName>ppt_x</p:attrName>
                                        </p:attrNameLst>
                                      </p:cBhvr>
                                      <p:tavLst>
                                        <p:tav tm="0">
                                          <p:val>
                                            <p:strVal val="#ppt_x"/>
                                          </p:val>
                                        </p:tav>
                                        <p:tav tm="100000">
                                          <p:val>
                                            <p:strVal val="#ppt_x"/>
                                          </p:val>
                                        </p:tav>
                                      </p:tavLst>
                                    </p:anim>
                                    <p:anim calcmode="lin" valueType="num">
                                      <p:cBhvr additive="base">
                                        <p:cTn id="20" dur="5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xit" presetSubtype="4" fill="hold" nodeType="clickEffect">
                                  <p:stCondLst>
                                    <p:cond delay="0"/>
                                  </p:stCondLst>
                                  <p:childTnLst>
                                    <p:anim calcmode="lin" valueType="num">
                                      <p:cBhvr additive="base">
                                        <p:cTn id="24" dur="500"/>
                                        <p:tgtEl>
                                          <p:spTgt spid="6"/>
                                        </p:tgtEl>
                                        <p:attrNameLst>
                                          <p:attrName>ppt_x</p:attrName>
                                        </p:attrNameLst>
                                      </p:cBhvr>
                                      <p:tavLst>
                                        <p:tav tm="0">
                                          <p:val>
                                            <p:strVal val="ppt_x"/>
                                          </p:val>
                                        </p:tav>
                                        <p:tav tm="100000">
                                          <p:val>
                                            <p:strVal val="ppt_x"/>
                                          </p:val>
                                        </p:tav>
                                      </p:tavLst>
                                    </p:anim>
                                    <p:anim calcmode="lin" valueType="num">
                                      <p:cBhvr additive="base">
                                        <p:cTn id="25" dur="500"/>
                                        <p:tgtEl>
                                          <p:spTgt spid="6"/>
                                        </p:tgtEl>
                                        <p:attrNameLst>
                                          <p:attrName>ppt_y</p:attrName>
                                        </p:attrNameLst>
                                      </p:cBhvr>
                                      <p:tavLst>
                                        <p:tav tm="0">
                                          <p:val>
                                            <p:strVal val="ppt_y"/>
                                          </p:val>
                                        </p:tav>
                                        <p:tav tm="100000">
                                          <p:val>
                                            <p:strVal val="1+ppt_h/2"/>
                                          </p:val>
                                        </p:tav>
                                      </p:tavLst>
                                    </p:anim>
                                    <p:set>
                                      <p:cBhvr>
                                        <p:cTn id="26" dur="1" fill="hold">
                                          <p:stCondLst>
                                            <p:cond delay="499"/>
                                          </p:stCondLst>
                                        </p:cTn>
                                        <p:tgtEl>
                                          <p:spTgt spid="6"/>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0" fill="hold"/>
                                        <p:tgtEl>
                                          <p:spTgt spid="13"/>
                                        </p:tgtEl>
                                        <p:attrNameLst>
                                          <p:attrName>ppt_x</p:attrName>
                                        </p:attrNameLst>
                                      </p:cBhvr>
                                      <p:tavLst>
                                        <p:tav tm="0">
                                          <p:val>
                                            <p:strVal val="#ppt_x"/>
                                          </p:val>
                                        </p:tav>
                                        <p:tav tm="100000">
                                          <p:val>
                                            <p:strVal val="#ppt_x"/>
                                          </p:val>
                                        </p:tav>
                                      </p:tavLst>
                                    </p:anim>
                                    <p:anim calcmode="lin" valueType="num">
                                      <p:cBhvr additive="base">
                                        <p:cTn id="32" dur="50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xit" presetSubtype="4" fill="hold" nodeType="clickEffect">
                                  <p:stCondLst>
                                    <p:cond delay="0"/>
                                  </p:stCondLst>
                                  <p:childTnLst>
                                    <p:anim calcmode="lin" valueType="num">
                                      <p:cBhvr additive="base">
                                        <p:cTn id="36" dur="500"/>
                                        <p:tgtEl>
                                          <p:spTgt spid="13"/>
                                        </p:tgtEl>
                                        <p:attrNameLst>
                                          <p:attrName>ppt_x</p:attrName>
                                        </p:attrNameLst>
                                      </p:cBhvr>
                                      <p:tavLst>
                                        <p:tav tm="0">
                                          <p:val>
                                            <p:strVal val="ppt_x"/>
                                          </p:val>
                                        </p:tav>
                                        <p:tav tm="100000">
                                          <p:val>
                                            <p:strVal val="ppt_x"/>
                                          </p:val>
                                        </p:tav>
                                      </p:tavLst>
                                    </p:anim>
                                    <p:anim calcmode="lin" valueType="num">
                                      <p:cBhvr additive="base">
                                        <p:cTn id="37" dur="500"/>
                                        <p:tgtEl>
                                          <p:spTgt spid="13"/>
                                        </p:tgtEl>
                                        <p:attrNameLst>
                                          <p:attrName>ppt_y</p:attrName>
                                        </p:attrNameLst>
                                      </p:cBhvr>
                                      <p:tavLst>
                                        <p:tav tm="0">
                                          <p:val>
                                            <p:strVal val="ppt_y"/>
                                          </p:val>
                                        </p:tav>
                                        <p:tav tm="100000">
                                          <p:val>
                                            <p:strVal val="1+ppt_h/2"/>
                                          </p:val>
                                        </p:tav>
                                      </p:tavLst>
                                    </p:anim>
                                    <p:set>
                                      <p:cBhvr>
                                        <p:cTn id="38" dur="1" fill="hold">
                                          <p:stCondLst>
                                            <p:cond delay="499"/>
                                          </p:stCondLst>
                                        </p:cTn>
                                        <p:tgtEl>
                                          <p:spTgt spid="13"/>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0" fill="hold"/>
                                        <p:tgtEl>
                                          <p:spTgt spid="5"/>
                                        </p:tgtEl>
                                        <p:attrNameLst>
                                          <p:attrName>ppt_x</p:attrName>
                                        </p:attrNameLst>
                                      </p:cBhvr>
                                      <p:tavLst>
                                        <p:tav tm="0">
                                          <p:val>
                                            <p:strVal val="#ppt_x"/>
                                          </p:val>
                                        </p:tav>
                                        <p:tav tm="100000">
                                          <p:val>
                                            <p:strVal val="#ppt_x"/>
                                          </p:val>
                                        </p:tav>
                                      </p:tavLst>
                                    </p:anim>
                                    <p:anim calcmode="lin" valueType="num">
                                      <p:cBhvr additive="base">
                                        <p:cTn id="44" dur="5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xit" presetSubtype="4" fill="hold" nodeType="clickEffect">
                                  <p:stCondLst>
                                    <p:cond delay="0"/>
                                  </p:stCondLst>
                                  <p:childTnLst>
                                    <p:anim calcmode="lin" valueType="num">
                                      <p:cBhvr additive="base">
                                        <p:cTn id="48" dur="500"/>
                                        <p:tgtEl>
                                          <p:spTgt spid="5"/>
                                        </p:tgtEl>
                                        <p:attrNameLst>
                                          <p:attrName>ppt_x</p:attrName>
                                        </p:attrNameLst>
                                      </p:cBhvr>
                                      <p:tavLst>
                                        <p:tav tm="0">
                                          <p:val>
                                            <p:strVal val="ppt_x"/>
                                          </p:val>
                                        </p:tav>
                                        <p:tav tm="100000">
                                          <p:val>
                                            <p:strVal val="ppt_x"/>
                                          </p:val>
                                        </p:tav>
                                      </p:tavLst>
                                    </p:anim>
                                    <p:anim calcmode="lin" valueType="num">
                                      <p:cBhvr additive="base">
                                        <p:cTn id="49" dur="500"/>
                                        <p:tgtEl>
                                          <p:spTgt spid="5"/>
                                        </p:tgtEl>
                                        <p:attrNameLst>
                                          <p:attrName>ppt_y</p:attrName>
                                        </p:attrNameLst>
                                      </p:cBhvr>
                                      <p:tavLst>
                                        <p:tav tm="0">
                                          <p:val>
                                            <p:strVal val="ppt_y"/>
                                          </p:val>
                                        </p:tav>
                                        <p:tav tm="100000">
                                          <p:val>
                                            <p:strVal val="1+ppt_h/2"/>
                                          </p:val>
                                        </p:tav>
                                      </p:tavLst>
                                    </p:anim>
                                    <p:set>
                                      <p:cBhvr>
                                        <p:cTn id="50" dur="1" fill="hold">
                                          <p:stCondLst>
                                            <p:cond delay="499"/>
                                          </p:stCondLst>
                                        </p:cTn>
                                        <p:tgtEl>
                                          <p:spTgt spid="5"/>
                                        </p:tgtEl>
                                        <p:attrNameLst>
                                          <p:attrName>style.visibility</p:attrName>
                                        </p:attrNameLst>
                                      </p:cBhvr>
                                      <p:to>
                                        <p:strVal val="hidden"/>
                                      </p:to>
                                    </p:set>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5000" fill="hold"/>
                                        <p:tgtEl>
                                          <p:spTgt spid="14"/>
                                        </p:tgtEl>
                                        <p:attrNameLst>
                                          <p:attrName>ppt_x</p:attrName>
                                        </p:attrNameLst>
                                      </p:cBhvr>
                                      <p:tavLst>
                                        <p:tav tm="0">
                                          <p:val>
                                            <p:strVal val="#ppt_x"/>
                                          </p:val>
                                        </p:tav>
                                        <p:tav tm="100000">
                                          <p:val>
                                            <p:strVal val="#ppt_x"/>
                                          </p:val>
                                        </p:tav>
                                      </p:tavLst>
                                    </p:anim>
                                    <p:anim calcmode="lin" valueType="num">
                                      <p:cBhvr additive="base">
                                        <p:cTn id="56" dur="50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xit" presetSubtype="4" fill="hold" nodeType="clickEffect">
                                  <p:stCondLst>
                                    <p:cond delay="0"/>
                                  </p:stCondLst>
                                  <p:childTnLst>
                                    <p:anim calcmode="lin" valueType="num">
                                      <p:cBhvr additive="base">
                                        <p:cTn id="60" dur="500"/>
                                        <p:tgtEl>
                                          <p:spTgt spid="14"/>
                                        </p:tgtEl>
                                        <p:attrNameLst>
                                          <p:attrName>ppt_x</p:attrName>
                                        </p:attrNameLst>
                                      </p:cBhvr>
                                      <p:tavLst>
                                        <p:tav tm="0">
                                          <p:val>
                                            <p:strVal val="ppt_x"/>
                                          </p:val>
                                        </p:tav>
                                        <p:tav tm="100000">
                                          <p:val>
                                            <p:strVal val="ppt_x"/>
                                          </p:val>
                                        </p:tav>
                                      </p:tavLst>
                                    </p:anim>
                                    <p:anim calcmode="lin" valueType="num">
                                      <p:cBhvr additive="base">
                                        <p:cTn id="61" dur="500"/>
                                        <p:tgtEl>
                                          <p:spTgt spid="14"/>
                                        </p:tgtEl>
                                        <p:attrNameLst>
                                          <p:attrName>ppt_y</p:attrName>
                                        </p:attrNameLst>
                                      </p:cBhvr>
                                      <p:tavLst>
                                        <p:tav tm="0">
                                          <p:val>
                                            <p:strVal val="ppt_y"/>
                                          </p:val>
                                        </p:tav>
                                        <p:tav tm="100000">
                                          <p:val>
                                            <p:strVal val="1+ppt_h/2"/>
                                          </p:val>
                                        </p:tav>
                                      </p:tavLst>
                                    </p:anim>
                                    <p:set>
                                      <p:cBhvr>
                                        <p:cTn id="62" dur="1" fill="hold">
                                          <p:stCondLst>
                                            <p:cond delay="499"/>
                                          </p:stCondLst>
                                        </p:cTn>
                                        <p:tgtEl>
                                          <p:spTgt spid="14"/>
                                        </p:tgtEl>
                                        <p:attrNameLst>
                                          <p:attrName>style.visibility</p:attrName>
                                        </p:attrNameLst>
                                      </p:cBhvr>
                                      <p:to>
                                        <p:strVal val="hidden"/>
                                      </p:to>
                                    </p:set>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5000" fill="hold"/>
                                        <p:tgtEl>
                                          <p:spTgt spid="11"/>
                                        </p:tgtEl>
                                        <p:attrNameLst>
                                          <p:attrName>ppt_x</p:attrName>
                                        </p:attrNameLst>
                                      </p:cBhvr>
                                      <p:tavLst>
                                        <p:tav tm="0">
                                          <p:val>
                                            <p:strVal val="#ppt_x"/>
                                          </p:val>
                                        </p:tav>
                                        <p:tav tm="100000">
                                          <p:val>
                                            <p:strVal val="#ppt_x"/>
                                          </p:val>
                                        </p:tav>
                                      </p:tavLst>
                                    </p:anim>
                                    <p:anim calcmode="lin" valueType="num">
                                      <p:cBhvr additive="base">
                                        <p:cTn id="68" dur="50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xit" presetSubtype="4" fill="hold" nodeType="clickEffect">
                                  <p:stCondLst>
                                    <p:cond delay="0"/>
                                  </p:stCondLst>
                                  <p:childTnLst>
                                    <p:anim calcmode="lin" valueType="num">
                                      <p:cBhvr additive="base">
                                        <p:cTn id="72" dur="500"/>
                                        <p:tgtEl>
                                          <p:spTgt spid="11"/>
                                        </p:tgtEl>
                                        <p:attrNameLst>
                                          <p:attrName>ppt_x</p:attrName>
                                        </p:attrNameLst>
                                      </p:cBhvr>
                                      <p:tavLst>
                                        <p:tav tm="0">
                                          <p:val>
                                            <p:strVal val="ppt_x"/>
                                          </p:val>
                                        </p:tav>
                                        <p:tav tm="100000">
                                          <p:val>
                                            <p:strVal val="ppt_x"/>
                                          </p:val>
                                        </p:tav>
                                      </p:tavLst>
                                    </p:anim>
                                    <p:anim calcmode="lin" valueType="num">
                                      <p:cBhvr additive="base">
                                        <p:cTn id="73" dur="500"/>
                                        <p:tgtEl>
                                          <p:spTgt spid="11"/>
                                        </p:tgtEl>
                                        <p:attrNameLst>
                                          <p:attrName>ppt_y</p:attrName>
                                        </p:attrNameLst>
                                      </p:cBhvr>
                                      <p:tavLst>
                                        <p:tav tm="0">
                                          <p:val>
                                            <p:strVal val="ppt_y"/>
                                          </p:val>
                                        </p:tav>
                                        <p:tav tm="100000">
                                          <p:val>
                                            <p:strVal val="1+ppt_h/2"/>
                                          </p:val>
                                        </p:tav>
                                      </p:tavLst>
                                    </p:anim>
                                    <p:set>
                                      <p:cBhvr>
                                        <p:cTn id="74" dur="1" fill="hold">
                                          <p:stCondLst>
                                            <p:cond delay="499"/>
                                          </p:stCondLst>
                                        </p:cTn>
                                        <p:tgtEl>
                                          <p:spTgt spid="11"/>
                                        </p:tgtEl>
                                        <p:attrNameLst>
                                          <p:attrName>style.visibility</p:attrName>
                                        </p:attrNameLst>
                                      </p:cBhvr>
                                      <p:to>
                                        <p:strVal val="hidden"/>
                                      </p:to>
                                    </p:set>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nodeType="click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additive="base">
                                        <p:cTn id="79" dur="5000" fill="hold"/>
                                        <p:tgtEl>
                                          <p:spTgt spid="12"/>
                                        </p:tgtEl>
                                        <p:attrNameLst>
                                          <p:attrName>ppt_x</p:attrName>
                                        </p:attrNameLst>
                                      </p:cBhvr>
                                      <p:tavLst>
                                        <p:tav tm="0">
                                          <p:val>
                                            <p:strVal val="#ppt_x"/>
                                          </p:val>
                                        </p:tav>
                                        <p:tav tm="100000">
                                          <p:val>
                                            <p:strVal val="#ppt_x"/>
                                          </p:val>
                                        </p:tav>
                                      </p:tavLst>
                                    </p:anim>
                                    <p:anim calcmode="lin" valueType="num">
                                      <p:cBhvr additive="base">
                                        <p:cTn id="80" dur="50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xit" presetSubtype="4" fill="hold" nodeType="clickEffect">
                                  <p:stCondLst>
                                    <p:cond delay="0"/>
                                  </p:stCondLst>
                                  <p:childTnLst>
                                    <p:anim calcmode="lin" valueType="num">
                                      <p:cBhvr additive="base">
                                        <p:cTn id="84" dur="500"/>
                                        <p:tgtEl>
                                          <p:spTgt spid="12"/>
                                        </p:tgtEl>
                                        <p:attrNameLst>
                                          <p:attrName>ppt_x</p:attrName>
                                        </p:attrNameLst>
                                      </p:cBhvr>
                                      <p:tavLst>
                                        <p:tav tm="0">
                                          <p:val>
                                            <p:strVal val="ppt_x"/>
                                          </p:val>
                                        </p:tav>
                                        <p:tav tm="100000">
                                          <p:val>
                                            <p:strVal val="ppt_x"/>
                                          </p:val>
                                        </p:tav>
                                      </p:tavLst>
                                    </p:anim>
                                    <p:anim calcmode="lin" valueType="num">
                                      <p:cBhvr additive="base">
                                        <p:cTn id="85" dur="500"/>
                                        <p:tgtEl>
                                          <p:spTgt spid="12"/>
                                        </p:tgtEl>
                                        <p:attrNameLst>
                                          <p:attrName>ppt_y</p:attrName>
                                        </p:attrNameLst>
                                      </p:cBhvr>
                                      <p:tavLst>
                                        <p:tav tm="0">
                                          <p:val>
                                            <p:strVal val="ppt_y"/>
                                          </p:val>
                                        </p:tav>
                                        <p:tav tm="100000">
                                          <p:val>
                                            <p:strVal val="1+ppt_h/2"/>
                                          </p:val>
                                        </p:tav>
                                      </p:tavLst>
                                    </p:anim>
                                    <p:set>
                                      <p:cBhvr>
                                        <p:cTn id="86" dur="1" fill="hold">
                                          <p:stCondLst>
                                            <p:cond delay="499"/>
                                          </p:stCondLst>
                                        </p:cTn>
                                        <p:tgtEl>
                                          <p:spTgt spid="12"/>
                                        </p:tgtEl>
                                        <p:attrNameLst>
                                          <p:attrName>style.visibility</p:attrName>
                                        </p:attrNameLst>
                                      </p:cBhvr>
                                      <p:to>
                                        <p:strVal val="hidden"/>
                                      </p:to>
                                    </p:set>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nodeType="clickEffect">
                                  <p:stCondLst>
                                    <p:cond delay="0"/>
                                  </p:stCondLst>
                                  <p:childTnLst>
                                    <p:set>
                                      <p:cBhvr>
                                        <p:cTn id="90" dur="1" fill="hold">
                                          <p:stCondLst>
                                            <p:cond delay="0"/>
                                          </p:stCondLst>
                                        </p:cTn>
                                        <p:tgtEl>
                                          <p:spTgt spid="10"/>
                                        </p:tgtEl>
                                        <p:attrNameLst>
                                          <p:attrName>style.visibility</p:attrName>
                                        </p:attrNameLst>
                                      </p:cBhvr>
                                      <p:to>
                                        <p:strVal val="visible"/>
                                      </p:to>
                                    </p:set>
                                    <p:anim calcmode="lin" valueType="num">
                                      <p:cBhvr additive="base">
                                        <p:cTn id="91" dur="5000" fill="hold"/>
                                        <p:tgtEl>
                                          <p:spTgt spid="10"/>
                                        </p:tgtEl>
                                        <p:attrNameLst>
                                          <p:attrName>ppt_x</p:attrName>
                                        </p:attrNameLst>
                                      </p:cBhvr>
                                      <p:tavLst>
                                        <p:tav tm="0">
                                          <p:val>
                                            <p:strVal val="#ppt_x"/>
                                          </p:val>
                                        </p:tav>
                                        <p:tav tm="100000">
                                          <p:val>
                                            <p:strVal val="#ppt_x"/>
                                          </p:val>
                                        </p:tav>
                                      </p:tavLst>
                                    </p:anim>
                                    <p:anim calcmode="lin" valueType="num">
                                      <p:cBhvr additive="base">
                                        <p:cTn id="92" dur="50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xit" presetSubtype="4" fill="hold" nodeType="clickEffect">
                                  <p:stCondLst>
                                    <p:cond delay="0"/>
                                  </p:stCondLst>
                                  <p:childTnLst>
                                    <p:anim calcmode="lin" valueType="num">
                                      <p:cBhvr additive="base">
                                        <p:cTn id="96" dur="500"/>
                                        <p:tgtEl>
                                          <p:spTgt spid="10"/>
                                        </p:tgtEl>
                                        <p:attrNameLst>
                                          <p:attrName>ppt_x</p:attrName>
                                        </p:attrNameLst>
                                      </p:cBhvr>
                                      <p:tavLst>
                                        <p:tav tm="0">
                                          <p:val>
                                            <p:strVal val="ppt_x"/>
                                          </p:val>
                                        </p:tav>
                                        <p:tav tm="100000">
                                          <p:val>
                                            <p:strVal val="ppt_x"/>
                                          </p:val>
                                        </p:tav>
                                      </p:tavLst>
                                    </p:anim>
                                    <p:anim calcmode="lin" valueType="num">
                                      <p:cBhvr additive="base">
                                        <p:cTn id="97" dur="500"/>
                                        <p:tgtEl>
                                          <p:spTgt spid="10"/>
                                        </p:tgtEl>
                                        <p:attrNameLst>
                                          <p:attrName>ppt_y</p:attrName>
                                        </p:attrNameLst>
                                      </p:cBhvr>
                                      <p:tavLst>
                                        <p:tav tm="0">
                                          <p:val>
                                            <p:strVal val="ppt_y"/>
                                          </p:val>
                                        </p:tav>
                                        <p:tav tm="100000">
                                          <p:val>
                                            <p:strVal val="1+ppt_h/2"/>
                                          </p:val>
                                        </p:tav>
                                      </p:tavLst>
                                    </p:anim>
                                    <p:set>
                                      <p:cBhvr>
                                        <p:cTn id="98" dur="1" fill="hold">
                                          <p:stCondLst>
                                            <p:cond delay="499"/>
                                          </p:stCondLst>
                                        </p:cTn>
                                        <p:tgtEl>
                                          <p:spTgt spid="10"/>
                                        </p:tgtEl>
                                        <p:attrNameLst>
                                          <p:attrName>style.visibility</p:attrName>
                                        </p:attrNameLst>
                                      </p:cBhvr>
                                      <p:to>
                                        <p:strVal val="hidden"/>
                                      </p:to>
                                    </p:set>
                                  </p:childTnLst>
                                </p:cTn>
                              </p:par>
                            </p:childTnLst>
                          </p:cTn>
                        </p:par>
                      </p:childTnLst>
                    </p:cTn>
                  </p:par>
                  <p:par>
                    <p:cTn id="99" fill="hold">
                      <p:stCondLst>
                        <p:cond delay="indefinite"/>
                      </p:stCondLst>
                      <p:childTnLst>
                        <p:par>
                          <p:cTn id="100" fill="hold">
                            <p:stCondLst>
                              <p:cond delay="0"/>
                            </p:stCondLst>
                            <p:childTnLst>
                              <p:par>
                                <p:cTn id="101" presetID="2" presetClass="entr" presetSubtype="4" fill="hold" nodeType="clickEffect">
                                  <p:stCondLst>
                                    <p:cond delay="0"/>
                                  </p:stCondLst>
                                  <p:childTnLst>
                                    <p:set>
                                      <p:cBhvr>
                                        <p:cTn id="102" dur="1" fill="hold">
                                          <p:stCondLst>
                                            <p:cond delay="0"/>
                                          </p:stCondLst>
                                        </p:cTn>
                                        <p:tgtEl>
                                          <p:spTgt spid="7"/>
                                        </p:tgtEl>
                                        <p:attrNameLst>
                                          <p:attrName>style.visibility</p:attrName>
                                        </p:attrNameLst>
                                      </p:cBhvr>
                                      <p:to>
                                        <p:strVal val="visible"/>
                                      </p:to>
                                    </p:set>
                                    <p:anim calcmode="lin" valueType="num">
                                      <p:cBhvr additive="base">
                                        <p:cTn id="103" dur="5000" fill="hold"/>
                                        <p:tgtEl>
                                          <p:spTgt spid="7"/>
                                        </p:tgtEl>
                                        <p:attrNameLst>
                                          <p:attrName>ppt_x</p:attrName>
                                        </p:attrNameLst>
                                      </p:cBhvr>
                                      <p:tavLst>
                                        <p:tav tm="0">
                                          <p:val>
                                            <p:strVal val="#ppt_x"/>
                                          </p:val>
                                        </p:tav>
                                        <p:tav tm="100000">
                                          <p:val>
                                            <p:strVal val="#ppt_x"/>
                                          </p:val>
                                        </p:tav>
                                      </p:tavLst>
                                    </p:anim>
                                    <p:anim calcmode="lin" valueType="num">
                                      <p:cBhvr additive="base">
                                        <p:cTn id="104" dur="50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xit" presetSubtype="4" fill="hold" nodeType="clickEffect">
                                  <p:stCondLst>
                                    <p:cond delay="0"/>
                                  </p:stCondLst>
                                  <p:childTnLst>
                                    <p:anim calcmode="lin" valueType="num">
                                      <p:cBhvr additive="base">
                                        <p:cTn id="108" dur="500"/>
                                        <p:tgtEl>
                                          <p:spTgt spid="7"/>
                                        </p:tgtEl>
                                        <p:attrNameLst>
                                          <p:attrName>ppt_x</p:attrName>
                                        </p:attrNameLst>
                                      </p:cBhvr>
                                      <p:tavLst>
                                        <p:tav tm="0">
                                          <p:val>
                                            <p:strVal val="ppt_x"/>
                                          </p:val>
                                        </p:tav>
                                        <p:tav tm="100000">
                                          <p:val>
                                            <p:strVal val="ppt_x"/>
                                          </p:val>
                                        </p:tav>
                                      </p:tavLst>
                                    </p:anim>
                                    <p:anim calcmode="lin" valueType="num">
                                      <p:cBhvr additive="base">
                                        <p:cTn id="109" dur="500"/>
                                        <p:tgtEl>
                                          <p:spTgt spid="7"/>
                                        </p:tgtEl>
                                        <p:attrNameLst>
                                          <p:attrName>ppt_y</p:attrName>
                                        </p:attrNameLst>
                                      </p:cBhvr>
                                      <p:tavLst>
                                        <p:tav tm="0">
                                          <p:val>
                                            <p:strVal val="ppt_y"/>
                                          </p:val>
                                        </p:tav>
                                        <p:tav tm="100000">
                                          <p:val>
                                            <p:strVal val="1+ppt_h/2"/>
                                          </p:val>
                                        </p:tav>
                                      </p:tavLst>
                                    </p:anim>
                                    <p:set>
                                      <p:cBhvr>
                                        <p:cTn id="110" dur="1" fill="hold">
                                          <p:stCondLst>
                                            <p:cond delay="499"/>
                                          </p:stCondLst>
                                        </p:cTn>
                                        <p:tgtEl>
                                          <p:spTgt spid="7"/>
                                        </p:tgtEl>
                                        <p:attrNameLst>
                                          <p:attrName>style.visibility</p:attrName>
                                        </p:attrNameLst>
                                      </p:cBhvr>
                                      <p:to>
                                        <p:strVal val="hidden"/>
                                      </p:to>
                                    </p:set>
                                  </p:childTnLst>
                                </p:cTn>
                              </p:par>
                            </p:childTnLst>
                          </p:cTn>
                        </p:par>
                      </p:childTnLst>
                    </p:cTn>
                  </p:par>
                  <p:par>
                    <p:cTn id="111" fill="hold">
                      <p:stCondLst>
                        <p:cond delay="indefinite"/>
                      </p:stCondLst>
                      <p:childTnLst>
                        <p:par>
                          <p:cTn id="112" fill="hold">
                            <p:stCondLst>
                              <p:cond delay="0"/>
                            </p:stCondLst>
                            <p:childTnLst>
                              <p:par>
                                <p:cTn id="113" presetID="2" presetClass="entr" presetSubtype="4" fill="hold" nodeType="clickEffect">
                                  <p:stCondLst>
                                    <p:cond delay="0"/>
                                  </p:stCondLst>
                                  <p:childTnLst>
                                    <p:set>
                                      <p:cBhvr>
                                        <p:cTn id="114" dur="1" fill="hold">
                                          <p:stCondLst>
                                            <p:cond delay="0"/>
                                          </p:stCondLst>
                                        </p:cTn>
                                        <p:tgtEl>
                                          <p:spTgt spid="9"/>
                                        </p:tgtEl>
                                        <p:attrNameLst>
                                          <p:attrName>style.visibility</p:attrName>
                                        </p:attrNameLst>
                                      </p:cBhvr>
                                      <p:to>
                                        <p:strVal val="visible"/>
                                      </p:to>
                                    </p:set>
                                    <p:anim calcmode="lin" valueType="num">
                                      <p:cBhvr additive="base">
                                        <p:cTn id="115" dur="5000" fill="hold"/>
                                        <p:tgtEl>
                                          <p:spTgt spid="9"/>
                                        </p:tgtEl>
                                        <p:attrNameLst>
                                          <p:attrName>ppt_x</p:attrName>
                                        </p:attrNameLst>
                                      </p:cBhvr>
                                      <p:tavLst>
                                        <p:tav tm="0">
                                          <p:val>
                                            <p:strVal val="#ppt_x"/>
                                          </p:val>
                                        </p:tav>
                                        <p:tav tm="100000">
                                          <p:val>
                                            <p:strVal val="#ppt_x"/>
                                          </p:val>
                                        </p:tav>
                                      </p:tavLst>
                                    </p:anim>
                                    <p:anim calcmode="lin" valueType="num">
                                      <p:cBhvr additive="base">
                                        <p:cTn id="116" dur="50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 presetClass="exit" presetSubtype="4" fill="hold" nodeType="clickEffect">
                                  <p:stCondLst>
                                    <p:cond delay="0"/>
                                  </p:stCondLst>
                                  <p:childTnLst>
                                    <p:anim calcmode="lin" valueType="num">
                                      <p:cBhvr additive="base">
                                        <p:cTn id="120" dur="500"/>
                                        <p:tgtEl>
                                          <p:spTgt spid="9"/>
                                        </p:tgtEl>
                                        <p:attrNameLst>
                                          <p:attrName>ppt_x</p:attrName>
                                        </p:attrNameLst>
                                      </p:cBhvr>
                                      <p:tavLst>
                                        <p:tav tm="0">
                                          <p:val>
                                            <p:strVal val="ppt_x"/>
                                          </p:val>
                                        </p:tav>
                                        <p:tav tm="100000">
                                          <p:val>
                                            <p:strVal val="ppt_x"/>
                                          </p:val>
                                        </p:tav>
                                      </p:tavLst>
                                    </p:anim>
                                    <p:anim calcmode="lin" valueType="num">
                                      <p:cBhvr additive="base">
                                        <p:cTn id="121" dur="500"/>
                                        <p:tgtEl>
                                          <p:spTgt spid="9"/>
                                        </p:tgtEl>
                                        <p:attrNameLst>
                                          <p:attrName>ppt_y</p:attrName>
                                        </p:attrNameLst>
                                      </p:cBhvr>
                                      <p:tavLst>
                                        <p:tav tm="0">
                                          <p:val>
                                            <p:strVal val="ppt_y"/>
                                          </p:val>
                                        </p:tav>
                                        <p:tav tm="100000">
                                          <p:val>
                                            <p:strVal val="1+ppt_h/2"/>
                                          </p:val>
                                        </p:tav>
                                      </p:tavLst>
                                    </p:anim>
                                    <p:set>
                                      <p:cBhvr>
                                        <p:cTn id="122" dur="1" fill="hold">
                                          <p:stCondLst>
                                            <p:cond delay="499"/>
                                          </p:stCondLst>
                                        </p:cTn>
                                        <p:tgtEl>
                                          <p:spTgt spid="9"/>
                                        </p:tgtEl>
                                        <p:attrNameLst>
                                          <p:attrName>style.visibility</p:attrName>
                                        </p:attrNameLst>
                                      </p:cBhvr>
                                      <p:to>
                                        <p:strVal val="hidden"/>
                                      </p:to>
                                    </p:set>
                                  </p:childTnLst>
                                </p:cTn>
                              </p:par>
                            </p:childTnLst>
                          </p:cTn>
                        </p:par>
                      </p:childTnLst>
                    </p:cTn>
                  </p:par>
                  <p:par>
                    <p:cTn id="123" fill="hold">
                      <p:stCondLst>
                        <p:cond delay="indefinite"/>
                      </p:stCondLst>
                      <p:childTnLst>
                        <p:par>
                          <p:cTn id="124" fill="hold">
                            <p:stCondLst>
                              <p:cond delay="0"/>
                            </p:stCondLst>
                            <p:childTnLst>
                              <p:par>
                                <p:cTn id="125" presetID="2" presetClass="entr" presetSubtype="4" fill="hold" nodeType="clickEffect">
                                  <p:stCondLst>
                                    <p:cond delay="0"/>
                                  </p:stCondLst>
                                  <p:childTnLst>
                                    <p:set>
                                      <p:cBhvr>
                                        <p:cTn id="126" dur="1" fill="hold">
                                          <p:stCondLst>
                                            <p:cond delay="0"/>
                                          </p:stCondLst>
                                        </p:cTn>
                                        <p:tgtEl>
                                          <p:spTgt spid="8"/>
                                        </p:tgtEl>
                                        <p:attrNameLst>
                                          <p:attrName>style.visibility</p:attrName>
                                        </p:attrNameLst>
                                      </p:cBhvr>
                                      <p:to>
                                        <p:strVal val="visible"/>
                                      </p:to>
                                    </p:set>
                                    <p:anim calcmode="lin" valueType="num">
                                      <p:cBhvr additive="base">
                                        <p:cTn id="127" dur="5000" fill="hold"/>
                                        <p:tgtEl>
                                          <p:spTgt spid="8"/>
                                        </p:tgtEl>
                                        <p:attrNameLst>
                                          <p:attrName>ppt_x</p:attrName>
                                        </p:attrNameLst>
                                      </p:cBhvr>
                                      <p:tavLst>
                                        <p:tav tm="0">
                                          <p:val>
                                            <p:strVal val="#ppt_x"/>
                                          </p:val>
                                        </p:tav>
                                        <p:tav tm="100000">
                                          <p:val>
                                            <p:strVal val="#ppt_x"/>
                                          </p:val>
                                        </p:tav>
                                      </p:tavLst>
                                    </p:anim>
                                    <p:anim calcmode="lin" valueType="num">
                                      <p:cBhvr additive="base">
                                        <p:cTn id="128" dur="50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29" fill="hold">
                      <p:stCondLst>
                        <p:cond delay="indefinite"/>
                      </p:stCondLst>
                      <p:childTnLst>
                        <p:par>
                          <p:cTn id="130" fill="hold">
                            <p:stCondLst>
                              <p:cond delay="0"/>
                            </p:stCondLst>
                            <p:childTnLst>
                              <p:par>
                                <p:cTn id="131" presetID="2" presetClass="exit" presetSubtype="4" fill="hold" nodeType="clickEffect">
                                  <p:stCondLst>
                                    <p:cond delay="0"/>
                                  </p:stCondLst>
                                  <p:childTnLst>
                                    <p:anim calcmode="lin" valueType="num">
                                      <p:cBhvr additive="base">
                                        <p:cTn id="132" dur="500"/>
                                        <p:tgtEl>
                                          <p:spTgt spid="8"/>
                                        </p:tgtEl>
                                        <p:attrNameLst>
                                          <p:attrName>ppt_x</p:attrName>
                                        </p:attrNameLst>
                                      </p:cBhvr>
                                      <p:tavLst>
                                        <p:tav tm="0">
                                          <p:val>
                                            <p:strVal val="ppt_x"/>
                                          </p:val>
                                        </p:tav>
                                        <p:tav tm="100000">
                                          <p:val>
                                            <p:strVal val="ppt_x"/>
                                          </p:val>
                                        </p:tav>
                                      </p:tavLst>
                                    </p:anim>
                                    <p:anim calcmode="lin" valueType="num">
                                      <p:cBhvr additive="base">
                                        <p:cTn id="133" dur="500"/>
                                        <p:tgtEl>
                                          <p:spTgt spid="8"/>
                                        </p:tgtEl>
                                        <p:attrNameLst>
                                          <p:attrName>ppt_y</p:attrName>
                                        </p:attrNameLst>
                                      </p:cBhvr>
                                      <p:tavLst>
                                        <p:tav tm="0">
                                          <p:val>
                                            <p:strVal val="ppt_y"/>
                                          </p:val>
                                        </p:tav>
                                        <p:tav tm="100000">
                                          <p:val>
                                            <p:strVal val="1+ppt_h/2"/>
                                          </p:val>
                                        </p:tav>
                                      </p:tavLst>
                                    </p:anim>
                                    <p:set>
                                      <p:cBhvr>
                                        <p:cTn id="134"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3697" y="35118"/>
            <a:ext cx="10515600" cy="1325563"/>
          </a:xfrm>
        </p:spPr>
        <p:txBody>
          <a:bodyPr>
            <a:normAutofit fontScale="90000"/>
          </a:bodyPr>
          <a:lstStyle/>
          <a:p>
            <a:r>
              <a:rPr lang="en-GB" dirty="0" smtClean="0"/>
              <a:t>Our Set 3 phoneme for today is</a:t>
            </a:r>
            <a:r>
              <a:rPr lang="en-GB" dirty="0" smtClean="0"/>
              <a:t>….</a:t>
            </a:r>
            <a:r>
              <a:rPr lang="en-GB" sz="6000" dirty="0" smtClean="0">
                <a:latin typeface="Comic Sans MS" panose="030F0702030302020204" pitchFamily="66" charset="0"/>
              </a:rPr>
              <a:t>u says </a:t>
            </a:r>
            <a:r>
              <a:rPr lang="en-GB" sz="6000" dirty="0" err="1" smtClean="0">
                <a:latin typeface="Comic Sans MS" panose="030F0702030302020204" pitchFamily="66" charset="0"/>
              </a:rPr>
              <a:t>oo</a:t>
            </a:r>
            <a:r>
              <a:rPr lang="en-GB" dirty="0" smtClean="0">
                <a:solidFill>
                  <a:schemeClr val="tx1"/>
                </a:solidFill>
                <a:latin typeface="Comic Sans MS" panose="030F0702030302020204" pitchFamily="66" charset="0"/>
              </a:rPr>
              <a:t> </a:t>
            </a:r>
            <a:endParaRPr lang="en-GB" dirty="0">
              <a:solidFill>
                <a:schemeClr val="tx1"/>
              </a:solidFill>
              <a:latin typeface="Comic Sans MS" panose="030F0702030302020204" pitchFamily="66" charset="0"/>
            </a:endParaRPr>
          </a:p>
        </p:txBody>
      </p:sp>
      <p:sp>
        <p:nvSpPr>
          <p:cNvPr id="5" name="TextBox 4"/>
          <p:cNvSpPr txBox="1"/>
          <p:nvPr/>
        </p:nvSpPr>
        <p:spPr>
          <a:xfrm>
            <a:off x="4425244" y="2145788"/>
            <a:ext cx="4244622" cy="707886"/>
          </a:xfrm>
          <a:prstGeom prst="rect">
            <a:avLst/>
          </a:prstGeom>
          <a:noFill/>
        </p:spPr>
        <p:txBody>
          <a:bodyPr wrap="square" rtlCol="0">
            <a:spAutoFit/>
          </a:bodyPr>
          <a:lstStyle/>
          <a:p>
            <a:r>
              <a:rPr lang="en-GB" sz="4000" dirty="0" smtClean="0">
                <a:latin typeface="Comic Sans MS" panose="030F0702030302020204" pitchFamily="66" charset="0"/>
              </a:rPr>
              <a:t>b</a:t>
            </a:r>
            <a:r>
              <a:rPr lang="en-GB" sz="4000" dirty="0" smtClean="0">
                <a:solidFill>
                  <a:srgbClr val="FF0000"/>
                </a:solidFill>
                <a:latin typeface="Comic Sans MS" panose="030F0702030302020204" pitchFamily="66" charset="0"/>
              </a:rPr>
              <a:t>u</a:t>
            </a:r>
            <a:r>
              <a:rPr lang="en-GB" sz="4000" dirty="0" smtClean="0">
                <a:latin typeface="Comic Sans MS" panose="030F0702030302020204" pitchFamily="66" charset="0"/>
              </a:rPr>
              <a:t>sh</a:t>
            </a:r>
            <a:r>
              <a:rPr lang="en-GB" sz="4000" dirty="0" smtClean="0"/>
              <a:t> </a:t>
            </a:r>
            <a:endParaRPr lang="en-GB" sz="4000" dirty="0"/>
          </a:p>
        </p:txBody>
      </p:sp>
      <p:sp>
        <p:nvSpPr>
          <p:cNvPr id="6" name="TextBox 5"/>
          <p:cNvSpPr txBox="1"/>
          <p:nvPr/>
        </p:nvSpPr>
        <p:spPr>
          <a:xfrm>
            <a:off x="4425244" y="2798410"/>
            <a:ext cx="4244622" cy="707886"/>
          </a:xfrm>
          <a:prstGeom prst="rect">
            <a:avLst/>
          </a:prstGeom>
          <a:noFill/>
        </p:spPr>
        <p:txBody>
          <a:bodyPr wrap="square" rtlCol="0">
            <a:spAutoFit/>
          </a:bodyPr>
          <a:lstStyle/>
          <a:p>
            <a:r>
              <a:rPr lang="en-GB" sz="4000" dirty="0" smtClean="0">
                <a:latin typeface="Comic Sans MS" panose="030F0702030302020204" pitchFamily="66" charset="0"/>
              </a:rPr>
              <a:t>f</a:t>
            </a:r>
            <a:r>
              <a:rPr lang="en-GB" sz="4000" dirty="0" smtClean="0">
                <a:solidFill>
                  <a:srgbClr val="FF0000"/>
                </a:solidFill>
                <a:latin typeface="Comic Sans MS" panose="030F0702030302020204" pitchFamily="66" charset="0"/>
              </a:rPr>
              <a:t>u</a:t>
            </a:r>
            <a:r>
              <a:rPr lang="en-GB" sz="4000" dirty="0" smtClean="0">
                <a:latin typeface="Comic Sans MS" panose="030F0702030302020204" pitchFamily="66" charset="0"/>
              </a:rPr>
              <a:t>ll</a:t>
            </a:r>
            <a:endParaRPr lang="en-GB" sz="4000" dirty="0"/>
          </a:p>
        </p:txBody>
      </p:sp>
      <p:sp>
        <p:nvSpPr>
          <p:cNvPr id="7" name="TextBox 6"/>
          <p:cNvSpPr txBox="1"/>
          <p:nvPr/>
        </p:nvSpPr>
        <p:spPr>
          <a:xfrm>
            <a:off x="4399888" y="3437223"/>
            <a:ext cx="4244622" cy="707886"/>
          </a:xfrm>
          <a:prstGeom prst="rect">
            <a:avLst/>
          </a:prstGeom>
          <a:noFill/>
        </p:spPr>
        <p:txBody>
          <a:bodyPr wrap="square" rtlCol="0">
            <a:spAutoFit/>
          </a:bodyPr>
          <a:lstStyle/>
          <a:p>
            <a:r>
              <a:rPr lang="en-GB" sz="4000" dirty="0" smtClean="0">
                <a:latin typeface="Comic Sans MS" panose="030F0702030302020204" pitchFamily="66" charset="0"/>
              </a:rPr>
              <a:t>p</a:t>
            </a:r>
            <a:r>
              <a:rPr lang="en-GB" sz="4000" dirty="0" smtClean="0">
                <a:solidFill>
                  <a:srgbClr val="FF0000"/>
                </a:solidFill>
                <a:latin typeface="Comic Sans MS" panose="030F0702030302020204" pitchFamily="66" charset="0"/>
              </a:rPr>
              <a:t>u</a:t>
            </a:r>
            <a:r>
              <a:rPr lang="en-GB" sz="4000" dirty="0" smtClean="0">
                <a:latin typeface="Comic Sans MS" panose="030F0702030302020204" pitchFamily="66" charset="0"/>
              </a:rPr>
              <a:t>ll</a:t>
            </a:r>
            <a:endParaRPr lang="en-GB" sz="4000" dirty="0"/>
          </a:p>
        </p:txBody>
      </p:sp>
      <p:sp>
        <p:nvSpPr>
          <p:cNvPr id="9" name="TextBox 8"/>
          <p:cNvSpPr txBox="1"/>
          <p:nvPr/>
        </p:nvSpPr>
        <p:spPr>
          <a:xfrm>
            <a:off x="4412566" y="4092959"/>
            <a:ext cx="4244622" cy="707886"/>
          </a:xfrm>
          <a:prstGeom prst="rect">
            <a:avLst/>
          </a:prstGeom>
          <a:noFill/>
        </p:spPr>
        <p:txBody>
          <a:bodyPr wrap="square" rtlCol="0">
            <a:spAutoFit/>
          </a:bodyPr>
          <a:lstStyle/>
          <a:p>
            <a:r>
              <a:rPr lang="en-GB" sz="4000" dirty="0" smtClean="0">
                <a:latin typeface="Comic Sans MS" panose="030F0702030302020204" pitchFamily="66" charset="0"/>
              </a:rPr>
              <a:t>b</a:t>
            </a:r>
            <a:r>
              <a:rPr lang="en-GB" sz="4000" dirty="0" smtClean="0">
                <a:solidFill>
                  <a:srgbClr val="FF0000"/>
                </a:solidFill>
                <a:latin typeface="Comic Sans MS" panose="030F0702030302020204" pitchFamily="66" charset="0"/>
              </a:rPr>
              <a:t>u</a:t>
            </a:r>
            <a:r>
              <a:rPr lang="en-GB" sz="4000" dirty="0" smtClean="0">
                <a:latin typeface="Comic Sans MS" panose="030F0702030302020204" pitchFamily="66" charset="0"/>
              </a:rPr>
              <a:t>ll</a:t>
            </a:r>
            <a:endParaRPr lang="en-GB" sz="4000" dirty="0"/>
          </a:p>
        </p:txBody>
      </p:sp>
      <p:sp>
        <p:nvSpPr>
          <p:cNvPr id="4" name="AutoShape 2" descr="Phonics Homewor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2" descr="Read Write Inc Phonics Parents' Meeting 20.10.15"/>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5" name="TextBox 34"/>
          <p:cNvSpPr txBox="1"/>
          <p:nvPr/>
        </p:nvSpPr>
        <p:spPr>
          <a:xfrm>
            <a:off x="6254058" y="3675657"/>
            <a:ext cx="5718271" cy="553998"/>
          </a:xfrm>
          <a:prstGeom prst="rect">
            <a:avLst/>
          </a:prstGeom>
          <a:noFill/>
        </p:spPr>
        <p:txBody>
          <a:bodyPr wrap="square" rtlCol="0">
            <a:spAutoFit/>
          </a:bodyPr>
          <a:lstStyle/>
          <a:p>
            <a:r>
              <a:rPr lang="en-GB" sz="3000" dirty="0" smtClean="0">
                <a:latin typeface="Twinkl Precursive" panose="02000000000000000000" pitchFamily="2" charset="0"/>
              </a:rPr>
              <a:t>The bull has horns.</a:t>
            </a:r>
            <a:endParaRPr lang="en-GB" sz="3000" dirty="0">
              <a:latin typeface="Twinkl Precursive" panose="02000000000000000000" pitchFamily="2" charset="0"/>
            </a:endParaRPr>
          </a:p>
        </p:txBody>
      </p:sp>
      <p:sp>
        <p:nvSpPr>
          <p:cNvPr id="37" name="TextBox 36"/>
          <p:cNvSpPr txBox="1"/>
          <p:nvPr/>
        </p:nvSpPr>
        <p:spPr>
          <a:xfrm>
            <a:off x="6473729" y="4539319"/>
            <a:ext cx="5718271" cy="553998"/>
          </a:xfrm>
          <a:prstGeom prst="rect">
            <a:avLst/>
          </a:prstGeom>
          <a:noFill/>
        </p:spPr>
        <p:txBody>
          <a:bodyPr wrap="square" rtlCol="0">
            <a:spAutoFit/>
          </a:bodyPr>
          <a:lstStyle/>
          <a:p>
            <a:r>
              <a:rPr lang="en-GB" sz="3000" dirty="0" smtClean="0">
                <a:latin typeface="Twinkl Precursive" panose="02000000000000000000" pitchFamily="2" charset="0"/>
              </a:rPr>
              <a:t>My glass is full.</a:t>
            </a:r>
            <a:endParaRPr lang="en-GB" sz="3000" dirty="0">
              <a:latin typeface="Twinkl Precursive" panose="02000000000000000000" pitchFamily="2" charset="0"/>
            </a:endParaRPr>
          </a:p>
        </p:txBody>
      </p:sp>
      <p:sp>
        <p:nvSpPr>
          <p:cNvPr id="38" name="TextBox 37"/>
          <p:cNvSpPr txBox="1"/>
          <p:nvPr/>
        </p:nvSpPr>
        <p:spPr>
          <a:xfrm>
            <a:off x="5901084" y="4276090"/>
            <a:ext cx="5718271" cy="1015663"/>
          </a:xfrm>
          <a:prstGeom prst="rect">
            <a:avLst/>
          </a:prstGeom>
          <a:noFill/>
        </p:spPr>
        <p:txBody>
          <a:bodyPr wrap="square" rtlCol="0">
            <a:spAutoFit/>
          </a:bodyPr>
          <a:lstStyle/>
          <a:p>
            <a:r>
              <a:rPr lang="en-GB" sz="3000" dirty="0" smtClean="0">
                <a:latin typeface="Twinkl Precursive" panose="02000000000000000000" pitchFamily="2" charset="0"/>
              </a:rPr>
              <a:t>He pushed her on the swing.</a:t>
            </a:r>
            <a:endParaRPr lang="en-GB" sz="3000" dirty="0">
              <a:latin typeface="Twinkl Precursive" panose="02000000000000000000" pitchFamily="2" charset="0"/>
            </a:endParaRPr>
          </a:p>
        </p:txBody>
      </p:sp>
      <p:pic>
        <p:nvPicPr>
          <p:cNvPr id="3074" name="Picture 2" descr="Free Pulling Weeds Cliparts, Download Free Pulling Weeds Cliparts png  images, Free ClipArts on Clipart Libra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752" y="1352765"/>
            <a:ext cx="3676650" cy="4876801"/>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1352524" y="5990818"/>
            <a:ext cx="3980041" cy="461665"/>
          </a:xfrm>
          <a:prstGeom prst="rect">
            <a:avLst/>
          </a:prstGeom>
          <a:noFill/>
        </p:spPr>
        <p:txBody>
          <a:bodyPr wrap="square" rtlCol="0">
            <a:spAutoFit/>
          </a:bodyPr>
          <a:lstStyle/>
          <a:p>
            <a:r>
              <a:rPr lang="en-GB" sz="2400" dirty="0">
                <a:latin typeface="Twinkl Precursive" panose="02000000000000000000" pitchFamily="2" charset="0"/>
              </a:rPr>
              <a:t>p</a:t>
            </a:r>
            <a:r>
              <a:rPr lang="en-GB" sz="2400" dirty="0" smtClean="0">
                <a:latin typeface="Twinkl Precursive" panose="02000000000000000000" pitchFamily="2" charset="0"/>
              </a:rPr>
              <a:t>ull a bush</a:t>
            </a:r>
            <a:endParaRPr lang="en-GB" sz="2400" dirty="0">
              <a:latin typeface="Twinkl Precursive" panose="02000000000000000000" pitchFamily="2" charset="0"/>
            </a:endParaRPr>
          </a:p>
        </p:txBody>
      </p:sp>
      <p:sp>
        <p:nvSpPr>
          <p:cNvPr id="29" name="TextBox 28"/>
          <p:cNvSpPr txBox="1"/>
          <p:nvPr/>
        </p:nvSpPr>
        <p:spPr>
          <a:xfrm>
            <a:off x="4464082" y="4614230"/>
            <a:ext cx="4244622" cy="707886"/>
          </a:xfrm>
          <a:prstGeom prst="rect">
            <a:avLst/>
          </a:prstGeom>
          <a:noFill/>
        </p:spPr>
        <p:txBody>
          <a:bodyPr wrap="square" rtlCol="0">
            <a:spAutoFit/>
          </a:bodyPr>
          <a:lstStyle/>
          <a:p>
            <a:r>
              <a:rPr lang="en-GB" sz="4000" dirty="0" smtClean="0">
                <a:latin typeface="Comic Sans MS" panose="030F0702030302020204" pitchFamily="66" charset="0"/>
              </a:rPr>
              <a:t>p</a:t>
            </a:r>
            <a:r>
              <a:rPr lang="en-GB" sz="4000" dirty="0" smtClean="0">
                <a:solidFill>
                  <a:srgbClr val="FF0000"/>
                </a:solidFill>
                <a:latin typeface="Comic Sans MS" panose="030F0702030302020204" pitchFamily="66" charset="0"/>
              </a:rPr>
              <a:t>u</a:t>
            </a:r>
            <a:r>
              <a:rPr lang="en-GB" sz="4000" dirty="0" smtClean="0">
                <a:latin typeface="Comic Sans MS" panose="030F0702030302020204" pitchFamily="66" charset="0"/>
              </a:rPr>
              <a:t>sh</a:t>
            </a:r>
            <a:endParaRPr lang="en-GB" sz="4000" dirty="0"/>
          </a:p>
        </p:txBody>
      </p:sp>
      <p:pic>
        <p:nvPicPr>
          <p:cNvPr id="14" name="Picture 13" descr="File:Bull cartoon 04.svg - Wikipedia"/>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06648" y="1187610"/>
            <a:ext cx="2909418" cy="2094781"/>
          </a:xfrm>
          <a:prstGeom prst="rect">
            <a:avLst/>
          </a:prstGeom>
        </p:spPr>
      </p:pic>
      <p:pic>
        <p:nvPicPr>
          <p:cNvPr id="15" name="Picture 14" descr="Water glass 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93788" y="1013913"/>
            <a:ext cx="2743200" cy="2743200"/>
          </a:xfrm>
          <a:prstGeom prst="rect">
            <a:avLst/>
          </a:prstGeom>
        </p:spPr>
      </p:pic>
      <p:pic>
        <p:nvPicPr>
          <p:cNvPr id="16" name="Picture 15" descr="File:Child being pushed on swing clip art.svg - Wikimedia ..."/>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436810" y="1343929"/>
            <a:ext cx="2057155" cy="2057155"/>
          </a:xfrm>
          <a:prstGeom prst="rect">
            <a:avLst/>
          </a:prstGeom>
        </p:spPr>
      </p:pic>
    </p:spTree>
    <p:extLst>
      <p:ext uri="{BB962C8B-B14F-4D97-AF65-F5344CB8AC3E}">
        <p14:creationId xmlns:p14="http://schemas.microsoft.com/office/powerpoint/2010/main" val="792827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additive="base">
                                        <p:cTn id="31" dur="500" fill="hold"/>
                                        <p:tgtEl>
                                          <p:spTgt spid="29"/>
                                        </p:tgtEl>
                                        <p:attrNameLst>
                                          <p:attrName>ppt_x</p:attrName>
                                        </p:attrNameLst>
                                      </p:cBhvr>
                                      <p:tavLst>
                                        <p:tav tm="0">
                                          <p:val>
                                            <p:strVal val="#ppt_x"/>
                                          </p:val>
                                        </p:tav>
                                        <p:tav tm="100000">
                                          <p:val>
                                            <p:strVal val="#ppt_x"/>
                                          </p:val>
                                        </p:tav>
                                      </p:tavLst>
                                    </p:anim>
                                    <p:anim calcmode="lin" valueType="num">
                                      <p:cBhvr additive="base">
                                        <p:cTn id="32"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ppt_x"/>
                                          </p:val>
                                        </p:tav>
                                        <p:tav tm="100000">
                                          <p:val>
                                            <p:strVal val="#ppt_x"/>
                                          </p:val>
                                        </p:tav>
                                      </p:tavLst>
                                    </p:anim>
                                    <p:anim calcmode="lin" valueType="num">
                                      <p:cBhvr additive="base">
                                        <p:cTn id="3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35"/>
                                        </p:tgtEl>
                                        <p:attrNameLst>
                                          <p:attrName>style.visibility</p:attrName>
                                        </p:attrNameLst>
                                      </p:cBhvr>
                                      <p:to>
                                        <p:strVal val="visible"/>
                                      </p:to>
                                    </p:set>
                                    <p:animEffect transition="in" filter="fade">
                                      <p:cBhvr>
                                        <p:cTn id="43" dur="1000"/>
                                        <p:tgtEl>
                                          <p:spTgt spid="35"/>
                                        </p:tgtEl>
                                      </p:cBhvr>
                                    </p:animEffect>
                                    <p:anim calcmode="lin" valueType="num">
                                      <p:cBhvr>
                                        <p:cTn id="44" dur="1000" fill="hold"/>
                                        <p:tgtEl>
                                          <p:spTgt spid="35"/>
                                        </p:tgtEl>
                                        <p:attrNameLst>
                                          <p:attrName>ppt_x</p:attrName>
                                        </p:attrNameLst>
                                      </p:cBhvr>
                                      <p:tavLst>
                                        <p:tav tm="0">
                                          <p:val>
                                            <p:strVal val="#ppt_x"/>
                                          </p:val>
                                        </p:tav>
                                        <p:tav tm="100000">
                                          <p:val>
                                            <p:strVal val="#ppt_x"/>
                                          </p:val>
                                        </p:tav>
                                      </p:tavLst>
                                    </p:anim>
                                    <p:anim calcmode="lin" valueType="num">
                                      <p:cBhvr>
                                        <p:cTn id="45"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0" presetClass="exit" presetSubtype="0" fill="hold" grpId="1" nodeType="clickEffect">
                                  <p:stCondLst>
                                    <p:cond delay="0"/>
                                  </p:stCondLst>
                                  <p:childTnLst>
                                    <p:animEffect transition="out" filter="wedge">
                                      <p:cBhvr>
                                        <p:cTn id="49" dur="2000"/>
                                        <p:tgtEl>
                                          <p:spTgt spid="35"/>
                                        </p:tgtEl>
                                      </p:cBhvr>
                                    </p:animEffect>
                                    <p:set>
                                      <p:cBhvr>
                                        <p:cTn id="50" dur="1" fill="hold">
                                          <p:stCondLst>
                                            <p:cond delay="1999"/>
                                          </p:stCondLst>
                                        </p:cTn>
                                        <p:tgtEl>
                                          <p:spTgt spid="35"/>
                                        </p:tgtEl>
                                        <p:attrNameLst>
                                          <p:attrName>style.visibility</p:attrName>
                                        </p:attrNameLst>
                                      </p:cBhvr>
                                      <p:to>
                                        <p:strVal val="hidden"/>
                                      </p:to>
                                    </p:set>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500" fill="hold"/>
                                        <p:tgtEl>
                                          <p:spTgt spid="15"/>
                                        </p:tgtEl>
                                        <p:attrNameLst>
                                          <p:attrName>ppt_x</p:attrName>
                                        </p:attrNameLst>
                                      </p:cBhvr>
                                      <p:tavLst>
                                        <p:tav tm="0">
                                          <p:val>
                                            <p:strVal val="#ppt_x"/>
                                          </p:val>
                                        </p:tav>
                                        <p:tav tm="100000">
                                          <p:val>
                                            <p:strVal val="#ppt_x"/>
                                          </p:val>
                                        </p:tav>
                                      </p:tavLst>
                                    </p:anim>
                                    <p:anim calcmode="lin" valueType="num">
                                      <p:cBhvr additive="base">
                                        <p:cTn id="5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7"/>
                                        </p:tgtEl>
                                        <p:attrNameLst>
                                          <p:attrName>style.visibility</p:attrName>
                                        </p:attrNameLst>
                                      </p:cBhvr>
                                      <p:to>
                                        <p:strVal val="visible"/>
                                      </p:to>
                                    </p:set>
                                    <p:anim calcmode="lin" valueType="num">
                                      <p:cBhvr additive="base">
                                        <p:cTn id="61" dur="500" fill="hold"/>
                                        <p:tgtEl>
                                          <p:spTgt spid="37"/>
                                        </p:tgtEl>
                                        <p:attrNameLst>
                                          <p:attrName>ppt_x</p:attrName>
                                        </p:attrNameLst>
                                      </p:cBhvr>
                                      <p:tavLst>
                                        <p:tav tm="0">
                                          <p:val>
                                            <p:strVal val="#ppt_x"/>
                                          </p:val>
                                        </p:tav>
                                        <p:tav tm="100000">
                                          <p:val>
                                            <p:strVal val="#ppt_x"/>
                                          </p:val>
                                        </p:tav>
                                      </p:tavLst>
                                    </p:anim>
                                    <p:anim calcmode="lin" valueType="num">
                                      <p:cBhvr additive="base">
                                        <p:cTn id="62"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xit" presetSubtype="4" fill="hold" grpId="1" nodeType="clickEffect">
                                  <p:stCondLst>
                                    <p:cond delay="0"/>
                                  </p:stCondLst>
                                  <p:childTnLst>
                                    <p:anim calcmode="lin" valueType="num">
                                      <p:cBhvr additive="base">
                                        <p:cTn id="66" dur="500"/>
                                        <p:tgtEl>
                                          <p:spTgt spid="37"/>
                                        </p:tgtEl>
                                        <p:attrNameLst>
                                          <p:attrName>ppt_x</p:attrName>
                                        </p:attrNameLst>
                                      </p:cBhvr>
                                      <p:tavLst>
                                        <p:tav tm="0">
                                          <p:val>
                                            <p:strVal val="ppt_x"/>
                                          </p:val>
                                        </p:tav>
                                        <p:tav tm="100000">
                                          <p:val>
                                            <p:strVal val="ppt_x"/>
                                          </p:val>
                                        </p:tav>
                                      </p:tavLst>
                                    </p:anim>
                                    <p:anim calcmode="lin" valueType="num">
                                      <p:cBhvr additive="base">
                                        <p:cTn id="67" dur="500"/>
                                        <p:tgtEl>
                                          <p:spTgt spid="37"/>
                                        </p:tgtEl>
                                        <p:attrNameLst>
                                          <p:attrName>ppt_y</p:attrName>
                                        </p:attrNameLst>
                                      </p:cBhvr>
                                      <p:tavLst>
                                        <p:tav tm="0">
                                          <p:val>
                                            <p:strVal val="ppt_y"/>
                                          </p:val>
                                        </p:tav>
                                        <p:tav tm="100000">
                                          <p:val>
                                            <p:strVal val="1+ppt_h/2"/>
                                          </p:val>
                                        </p:tav>
                                      </p:tavLst>
                                    </p:anim>
                                    <p:set>
                                      <p:cBhvr>
                                        <p:cTn id="68" dur="1" fill="hold">
                                          <p:stCondLst>
                                            <p:cond delay="499"/>
                                          </p:stCondLst>
                                        </p:cTn>
                                        <p:tgtEl>
                                          <p:spTgt spid="37"/>
                                        </p:tgtEl>
                                        <p:attrNameLst>
                                          <p:attrName>style.visibility</p:attrName>
                                        </p:attrNameLst>
                                      </p:cBhvr>
                                      <p:to>
                                        <p:strVal val="hidden"/>
                                      </p:to>
                                    </p:set>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500" fill="hold"/>
                                        <p:tgtEl>
                                          <p:spTgt spid="16"/>
                                        </p:tgtEl>
                                        <p:attrNameLst>
                                          <p:attrName>ppt_x</p:attrName>
                                        </p:attrNameLst>
                                      </p:cBhvr>
                                      <p:tavLst>
                                        <p:tav tm="0">
                                          <p:val>
                                            <p:strVal val="#ppt_x"/>
                                          </p:val>
                                        </p:tav>
                                        <p:tav tm="100000">
                                          <p:val>
                                            <p:strVal val="#ppt_x"/>
                                          </p:val>
                                        </p:tav>
                                      </p:tavLst>
                                    </p:anim>
                                    <p:anim calcmode="lin" valueType="num">
                                      <p:cBhvr additive="base">
                                        <p:cTn id="7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38"/>
                                        </p:tgtEl>
                                        <p:attrNameLst>
                                          <p:attrName>style.visibility</p:attrName>
                                        </p:attrNameLst>
                                      </p:cBhvr>
                                      <p:to>
                                        <p:strVal val="visible"/>
                                      </p:to>
                                    </p:set>
                                    <p:anim calcmode="lin" valueType="num">
                                      <p:cBhvr additive="base">
                                        <p:cTn id="79" dur="500" fill="hold"/>
                                        <p:tgtEl>
                                          <p:spTgt spid="38"/>
                                        </p:tgtEl>
                                        <p:attrNameLst>
                                          <p:attrName>ppt_x</p:attrName>
                                        </p:attrNameLst>
                                      </p:cBhvr>
                                      <p:tavLst>
                                        <p:tav tm="0">
                                          <p:val>
                                            <p:strVal val="#ppt_x"/>
                                          </p:val>
                                        </p:tav>
                                        <p:tav tm="100000">
                                          <p:val>
                                            <p:strVal val="#ppt_x"/>
                                          </p:val>
                                        </p:tav>
                                      </p:tavLst>
                                    </p:anim>
                                    <p:anim calcmode="lin" valueType="num">
                                      <p:cBhvr additive="base">
                                        <p:cTn id="80"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55" presetClass="exit" presetSubtype="0" fill="hold" grpId="1" nodeType="clickEffect">
                                  <p:stCondLst>
                                    <p:cond delay="0"/>
                                  </p:stCondLst>
                                  <p:childTnLst>
                                    <p:anim calcmode="lin" valueType="num">
                                      <p:cBhvr>
                                        <p:cTn id="84" dur="1000"/>
                                        <p:tgtEl>
                                          <p:spTgt spid="38"/>
                                        </p:tgtEl>
                                        <p:attrNameLst>
                                          <p:attrName>ppt_w</p:attrName>
                                        </p:attrNameLst>
                                      </p:cBhvr>
                                      <p:tavLst>
                                        <p:tav tm="0">
                                          <p:val>
                                            <p:strVal val="ppt_w"/>
                                          </p:val>
                                        </p:tav>
                                        <p:tav tm="100000">
                                          <p:val>
                                            <p:strVal val="ppt_w*0.70"/>
                                          </p:val>
                                        </p:tav>
                                      </p:tavLst>
                                    </p:anim>
                                    <p:anim calcmode="lin" valueType="num">
                                      <p:cBhvr>
                                        <p:cTn id="85" dur="1000"/>
                                        <p:tgtEl>
                                          <p:spTgt spid="38"/>
                                        </p:tgtEl>
                                        <p:attrNameLst>
                                          <p:attrName>ppt_h</p:attrName>
                                        </p:attrNameLst>
                                      </p:cBhvr>
                                      <p:tavLst>
                                        <p:tav tm="0">
                                          <p:val>
                                            <p:strVal val="ppt_h"/>
                                          </p:val>
                                        </p:tav>
                                        <p:tav tm="100000">
                                          <p:val>
                                            <p:strVal val="ppt_h"/>
                                          </p:val>
                                        </p:tav>
                                      </p:tavLst>
                                    </p:anim>
                                    <p:animEffect transition="out" filter="fade">
                                      <p:cBhvr>
                                        <p:cTn id="86" dur="1000"/>
                                        <p:tgtEl>
                                          <p:spTgt spid="38"/>
                                        </p:tgtEl>
                                      </p:cBhvr>
                                    </p:animEffect>
                                    <p:set>
                                      <p:cBhvr>
                                        <p:cTn id="87" dur="1" fill="hold">
                                          <p:stCondLst>
                                            <p:cond delay="999"/>
                                          </p:stCondLst>
                                        </p:cTn>
                                        <p:tgtEl>
                                          <p:spTgt spid="3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9" grpId="0"/>
      <p:bldP spid="35" grpId="0"/>
      <p:bldP spid="35" grpId="1"/>
      <p:bldP spid="37" grpId="0"/>
      <p:bldP spid="37" grpId="1"/>
      <p:bldP spid="38" grpId="0"/>
      <p:bldP spid="38" grpId="1"/>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46903" y="881181"/>
            <a:ext cx="9144000" cy="4476004"/>
          </a:xfrm>
        </p:spPr>
        <p:txBody>
          <a:bodyPr>
            <a:normAutofit/>
          </a:bodyPr>
          <a:lstStyle/>
          <a:p>
            <a:r>
              <a:rPr lang="en-GB" sz="4500" dirty="0" smtClean="0">
                <a:latin typeface="Twinkl Precursive" panose="02000000000000000000" pitchFamily="2" charset="0"/>
              </a:rPr>
              <a:t>LO: To create a story map. </a:t>
            </a:r>
            <a:br>
              <a:rPr lang="en-GB" sz="4500" dirty="0" smtClean="0">
                <a:latin typeface="Twinkl Precursive" panose="02000000000000000000" pitchFamily="2" charset="0"/>
              </a:rPr>
            </a:br>
            <a:r>
              <a:rPr lang="en-GB" sz="4500" dirty="0">
                <a:latin typeface="Twinkl Precursive" panose="02000000000000000000" pitchFamily="2" charset="0"/>
              </a:rPr>
              <a:t/>
            </a:r>
            <a:br>
              <a:rPr lang="en-GB" sz="4500" dirty="0">
                <a:latin typeface="Twinkl Precursive" panose="02000000000000000000" pitchFamily="2" charset="0"/>
              </a:rPr>
            </a:br>
            <a:r>
              <a:rPr lang="en-GB" sz="4500" dirty="0" smtClean="0">
                <a:latin typeface="Twinkl Precursive" panose="02000000000000000000" pitchFamily="2" charset="0"/>
              </a:rPr>
              <a:t>Tuesday 22</a:t>
            </a:r>
            <a:r>
              <a:rPr lang="en-GB" sz="4500" baseline="30000" dirty="0" smtClean="0">
                <a:latin typeface="Twinkl Precursive" panose="02000000000000000000" pitchFamily="2" charset="0"/>
              </a:rPr>
              <a:t>nd</a:t>
            </a:r>
            <a:r>
              <a:rPr lang="en-GB" sz="4500" dirty="0" smtClean="0">
                <a:latin typeface="Twinkl Precursive" panose="02000000000000000000" pitchFamily="2" charset="0"/>
              </a:rPr>
              <a:t> June 2021 </a:t>
            </a:r>
            <a:endParaRPr lang="en-GB" sz="4500" dirty="0">
              <a:latin typeface="Twinkl Precursive" panose="02000000000000000000" pitchFamily="2" charset="0"/>
            </a:endParaRPr>
          </a:p>
        </p:txBody>
      </p:sp>
    </p:spTree>
    <p:extLst>
      <p:ext uri="{BB962C8B-B14F-4D97-AF65-F5344CB8AC3E}">
        <p14:creationId xmlns:p14="http://schemas.microsoft.com/office/powerpoint/2010/main" val="9805662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Twinkl Precursive" panose="02000000000000000000" pitchFamily="2" charset="0"/>
              </a:rPr>
              <a:t>About this story. </a:t>
            </a:r>
            <a:endParaRPr lang="en-GB" dirty="0">
              <a:latin typeface="Twinkl Precursive" panose="02000000000000000000" pitchFamily="2" charset="0"/>
            </a:endParaRPr>
          </a:p>
        </p:txBody>
      </p:sp>
      <p:sp>
        <p:nvSpPr>
          <p:cNvPr id="3" name="Content Placeholder 2"/>
          <p:cNvSpPr>
            <a:spLocks noGrp="1"/>
          </p:cNvSpPr>
          <p:nvPr>
            <p:ph idx="1"/>
          </p:nvPr>
        </p:nvSpPr>
        <p:spPr/>
        <p:txBody>
          <a:bodyPr>
            <a:normAutofit/>
          </a:bodyPr>
          <a:lstStyle/>
          <a:p>
            <a:pPr marL="0" indent="0">
              <a:buNone/>
            </a:pPr>
            <a:r>
              <a:rPr lang="en-GB" sz="3500" dirty="0" smtClean="0">
                <a:latin typeface="Twinkl Precursive" panose="02000000000000000000" pitchFamily="2" charset="0"/>
              </a:rPr>
              <a:t>Have you heard of the Beasts? No. not many have. That’s because they are very rare. This is the tale of one such beast. Whose determination to overcome his loneliness leads him to undertake a daring and dangerous quest to find others like him. </a:t>
            </a:r>
            <a:endParaRPr lang="en-GB" sz="3500" dirty="0">
              <a:latin typeface="Twinkl Precursive" panose="02000000000000000000" pitchFamily="2" charset="0"/>
            </a:endParaRPr>
          </a:p>
        </p:txBody>
      </p:sp>
    </p:spTree>
    <p:extLst>
      <p:ext uri="{BB962C8B-B14F-4D97-AF65-F5344CB8AC3E}">
        <p14:creationId xmlns:p14="http://schemas.microsoft.com/office/powerpoint/2010/main" val="10584311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Twinkl Precursive" panose="02000000000000000000" pitchFamily="2" charset="0"/>
              </a:rPr>
              <a:t>Your Task</a:t>
            </a:r>
            <a:endParaRPr lang="en-GB" dirty="0">
              <a:latin typeface="Twinkl Precursive" panose="02000000000000000000" pitchFamily="2" charset="0"/>
            </a:endParaRPr>
          </a:p>
        </p:txBody>
      </p:sp>
      <p:sp>
        <p:nvSpPr>
          <p:cNvPr id="3" name="Content Placeholder 2"/>
          <p:cNvSpPr>
            <a:spLocks noGrp="1"/>
          </p:cNvSpPr>
          <p:nvPr>
            <p:ph idx="1"/>
          </p:nvPr>
        </p:nvSpPr>
        <p:spPr/>
        <p:txBody>
          <a:bodyPr>
            <a:normAutofit lnSpcReduction="10000"/>
          </a:bodyPr>
          <a:lstStyle/>
          <a:p>
            <a:pPr marL="0" indent="0">
              <a:buNone/>
            </a:pPr>
            <a:r>
              <a:rPr lang="en-GB" sz="3500" dirty="0" smtClean="0">
                <a:latin typeface="Twinkl Precursive" panose="02000000000000000000" pitchFamily="2" charset="0"/>
              </a:rPr>
              <a:t>After you watch the video of the story, I will ask you to create a story map about the Beast’s journey underwater. </a:t>
            </a:r>
          </a:p>
          <a:p>
            <a:pPr marL="0" indent="0">
              <a:buNone/>
            </a:pPr>
            <a:endParaRPr lang="en-GB" sz="3500" dirty="0">
              <a:latin typeface="Twinkl Precursive" panose="02000000000000000000" pitchFamily="2" charset="0"/>
            </a:endParaRPr>
          </a:p>
          <a:p>
            <a:pPr marL="0" indent="0">
              <a:buNone/>
            </a:pPr>
            <a:r>
              <a:rPr lang="en-GB" sz="3500" dirty="0" smtClean="0">
                <a:latin typeface="Twinkl Precursive" panose="02000000000000000000" pitchFamily="2" charset="0"/>
              </a:rPr>
              <a:t>You will have to think about what time sequencing words you could use and adjectives to describe the creatures he sees. </a:t>
            </a:r>
            <a:endParaRPr lang="en-GB" sz="3500" dirty="0">
              <a:latin typeface="Twinkl Precursive" panose="02000000000000000000" pitchFamily="2" charset="0"/>
            </a:endParaRPr>
          </a:p>
        </p:txBody>
      </p:sp>
    </p:spTree>
    <p:extLst>
      <p:ext uri="{BB962C8B-B14F-4D97-AF65-F5344CB8AC3E}">
        <p14:creationId xmlns:p14="http://schemas.microsoft.com/office/powerpoint/2010/main" val="6958235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Twinkl Precursive" panose="02000000000000000000" pitchFamily="2" charset="0"/>
              </a:rPr>
              <a:t>Let’s watch </a:t>
            </a:r>
            <a:endParaRPr lang="en-GB" dirty="0">
              <a:latin typeface="Twinkl Precursive" panose="02000000000000000000" pitchFamily="2" charset="0"/>
            </a:endParaRPr>
          </a:p>
        </p:txBody>
      </p:sp>
      <p:sp>
        <p:nvSpPr>
          <p:cNvPr id="5" name="Content Placeholder 4"/>
          <p:cNvSpPr>
            <a:spLocks noGrp="1"/>
          </p:cNvSpPr>
          <p:nvPr>
            <p:ph idx="1"/>
          </p:nvPr>
        </p:nvSpPr>
        <p:spPr/>
        <p:txBody>
          <a:bodyPr/>
          <a:lstStyle/>
          <a:p>
            <a:r>
              <a:rPr lang="en-GB" dirty="0" smtClean="0">
                <a:latin typeface="Twinkl Precursive" panose="02000000000000000000" pitchFamily="2" charset="0"/>
                <a:hlinkClick r:id="rId2"/>
              </a:rPr>
              <a:t>His adventures…</a:t>
            </a:r>
            <a:r>
              <a:rPr lang="en-GB" dirty="0" smtClean="0">
                <a:latin typeface="Twinkl Precursive" panose="02000000000000000000" pitchFamily="2" charset="0"/>
              </a:rPr>
              <a:t> (video to 3:50)</a:t>
            </a:r>
            <a:endParaRPr lang="en-GB" dirty="0">
              <a:latin typeface="Twinkl Precursive" panose="02000000000000000000" pitchFamily="2" charset="0"/>
            </a:endParaRPr>
          </a:p>
        </p:txBody>
      </p:sp>
      <p:sp>
        <p:nvSpPr>
          <p:cNvPr id="3" name="TextBox 2"/>
          <p:cNvSpPr txBox="1"/>
          <p:nvPr/>
        </p:nvSpPr>
        <p:spPr>
          <a:xfrm>
            <a:off x="1108364" y="3144982"/>
            <a:ext cx="9698181" cy="1785104"/>
          </a:xfrm>
          <a:prstGeom prst="rect">
            <a:avLst/>
          </a:prstGeom>
          <a:noFill/>
        </p:spPr>
        <p:txBody>
          <a:bodyPr wrap="square" rtlCol="0">
            <a:spAutoFit/>
          </a:bodyPr>
          <a:lstStyle/>
          <a:p>
            <a:endParaRPr lang="en-GB" sz="2000" dirty="0" smtClean="0">
              <a:latin typeface="Twinkl Precursive" panose="02000000000000000000" pitchFamily="2" charset="0"/>
            </a:endParaRPr>
          </a:p>
          <a:p>
            <a:r>
              <a:rPr lang="en-GB" sz="3000" dirty="0" smtClean="0">
                <a:latin typeface="Twinkl Precursive" panose="02000000000000000000" pitchFamily="2" charset="0"/>
              </a:rPr>
              <a:t>What do you think the Beast will see, hear, feel and smell, while he travels through this amazing place. </a:t>
            </a:r>
            <a:endParaRPr lang="en-GB" sz="3000" dirty="0">
              <a:latin typeface="Twinkl Precursive" panose="02000000000000000000" pitchFamily="2" charset="0"/>
            </a:endParaRPr>
          </a:p>
        </p:txBody>
      </p:sp>
    </p:spTree>
    <p:extLst>
      <p:ext uri="{BB962C8B-B14F-4D97-AF65-F5344CB8AC3E}">
        <p14:creationId xmlns:p14="http://schemas.microsoft.com/office/powerpoint/2010/main" val="13678728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3864330" y="1992526"/>
            <a:ext cx="5424149" cy="4235641"/>
          </a:xfrm>
          <a:prstGeom prst="rect">
            <a:avLst/>
          </a:prstGeom>
        </p:spPr>
      </p:pic>
      <p:sp>
        <p:nvSpPr>
          <p:cNvPr id="2" name="Title 1"/>
          <p:cNvSpPr>
            <a:spLocks noGrp="1"/>
          </p:cNvSpPr>
          <p:nvPr>
            <p:ph type="title"/>
          </p:nvPr>
        </p:nvSpPr>
        <p:spPr/>
        <p:txBody>
          <a:bodyPr>
            <a:normAutofit fontScale="90000"/>
          </a:bodyPr>
          <a:lstStyle/>
          <a:p>
            <a:r>
              <a:rPr lang="en-GB" dirty="0" smtClean="0">
                <a:latin typeface="Twinkl Precursive" panose="02000000000000000000" pitchFamily="2" charset="0"/>
              </a:rPr>
              <a:t>Our story map will begin from when he enters the sea…</a:t>
            </a:r>
            <a:endParaRPr lang="en-GB" dirty="0">
              <a:latin typeface="Twinkl Precursive" panose="02000000000000000000" pitchFamily="2" charset="0"/>
            </a:endParaRPr>
          </a:p>
        </p:txBody>
      </p:sp>
      <p:sp>
        <p:nvSpPr>
          <p:cNvPr id="8" name="TextBox 7"/>
          <p:cNvSpPr txBox="1"/>
          <p:nvPr/>
        </p:nvSpPr>
        <p:spPr>
          <a:xfrm>
            <a:off x="498388" y="1995586"/>
            <a:ext cx="3264477" cy="1569660"/>
          </a:xfrm>
          <a:prstGeom prst="rect">
            <a:avLst/>
          </a:prstGeom>
          <a:solidFill>
            <a:schemeClr val="bg1"/>
          </a:solidFill>
          <a:ln>
            <a:solidFill>
              <a:schemeClr val="tx1"/>
            </a:solidFill>
          </a:ln>
        </p:spPr>
        <p:txBody>
          <a:bodyPr wrap="square" rtlCol="0">
            <a:spAutoFit/>
          </a:bodyPr>
          <a:lstStyle/>
          <a:p>
            <a:r>
              <a:rPr lang="en-GB" sz="2400" dirty="0" smtClean="0">
                <a:latin typeface="Twinkl Precursive" panose="02000000000000000000" pitchFamily="2" charset="0"/>
              </a:rPr>
              <a:t>First he arrived at the sea and started to swim.</a:t>
            </a:r>
            <a:endParaRPr lang="en-GB" sz="2400" dirty="0">
              <a:latin typeface="Twinkl Precursive" panose="02000000000000000000" pitchFamily="2" charset="0"/>
            </a:endParaRPr>
          </a:p>
        </p:txBody>
      </p:sp>
    </p:spTree>
    <p:extLst>
      <p:ext uri="{BB962C8B-B14F-4D97-AF65-F5344CB8AC3E}">
        <p14:creationId xmlns:p14="http://schemas.microsoft.com/office/powerpoint/2010/main" val="3155499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latin typeface="Twinkl Precursive" panose="02000000000000000000" pitchFamily="2" charset="0"/>
              </a:rPr>
              <a:t>What did he do at the start of his journey?</a:t>
            </a:r>
            <a:endParaRPr lang="en-GB" dirty="0">
              <a:latin typeface="Twinkl Precursive" panose="02000000000000000000" pitchFamily="2" charset="0"/>
            </a:endParaRPr>
          </a:p>
        </p:txBody>
      </p:sp>
      <p:sp>
        <p:nvSpPr>
          <p:cNvPr id="5" name="TextBox 4"/>
          <p:cNvSpPr txBox="1"/>
          <p:nvPr/>
        </p:nvSpPr>
        <p:spPr>
          <a:xfrm>
            <a:off x="7581713" y="5548434"/>
            <a:ext cx="3264477" cy="1200329"/>
          </a:xfrm>
          <a:prstGeom prst="rect">
            <a:avLst/>
          </a:prstGeom>
          <a:solidFill>
            <a:schemeClr val="bg1"/>
          </a:solidFill>
          <a:ln>
            <a:solidFill>
              <a:schemeClr val="tx1"/>
            </a:solidFill>
          </a:ln>
        </p:spPr>
        <p:txBody>
          <a:bodyPr wrap="square" rtlCol="0">
            <a:spAutoFit/>
          </a:bodyPr>
          <a:lstStyle/>
          <a:p>
            <a:r>
              <a:rPr lang="en-GB" sz="2400" dirty="0" smtClean="0">
                <a:solidFill>
                  <a:srgbClr val="FFC000"/>
                </a:solidFill>
                <a:latin typeface="Twinkl Precursive" panose="02000000000000000000" pitchFamily="2" charset="0"/>
              </a:rPr>
              <a:t>After that </a:t>
            </a:r>
            <a:r>
              <a:rPr lang="en-GB" sz="2400" dirty="0" smtClean="0">
                <a:latin typeface="Twinkl Precursive" panose="02000000000000000000" pitchFamily="2" charset="0"/>
              </a:rPr>
              <a:t>he played with some dolphins.</a:t>
            </a:r>
            <a:endParaRPr lang="en-GB" sz="2400" dirty="0">
              <a:latin typeface="Twinkl Precursive" panose="02000000000000000000" pitchFamily="2" charset="0"/>
            </a:endParaRPr>
          </a:p>
        </p:txBody>
      </p:sp>
      <p:sp>
        <p:nvSpPr>
          <p:cNvPr id="8" name="TextBox 7"/>
          <p:cNvSpPr txBox="1"/>
          <p:nvPr/>
        </p:nvSpPr>
        <p:spPr>
          <a:xfrm>
            <a:off x="1120954" y="5548435"/>
            <a:ext cx="3020280" cy="1200329"/>
          </a:xfrm>
          <a:prstGeom prst="rect">
            <a:avLst/>
          </a:prstGeom>
          <a:solidFill>
            <a:schemeClr val="bg1"/>
          </a:solidFill>
          <a:ln>
            <a:solidFill>
              <a:schemeClr val="tx1"/>
            </a:solidFill>
          </a:ln>
        </p:spPr>
        <p:txBody>
          <a:bodyPr wrap="square" rtlCol="0">
            <a:spAutoFit/>
          </a:bodyPr>
          <a:lstStyle/>
          <a:p>
            <a:r>
              <a:rPr lang="en-GB" sz="2400" dirty="0" smtClean="0">
                <a:solidFill>
                  <a:srgbClr val="FFC000"/>
                </a:solidFill>
                <a:latin typeface="Twinkl Precursive" panose="02000000000000000000" pitchFamily="2" charset="0"/>
              </a:rPr>
              <a:t>Then</a:t>
            </a:r>
            <a:r>
              <a:rPr lang="en-GB" sz="2400" dirty="0" smtClean="0">
                <a:latin typeface="Twinkl Precursive" panose="02000000000000000000" pitchFamily="2" charset="0"/>
              </a:rPr>
              <a:t> a seagull rested on his head…</a:t>
            </a:r>
            <a:endParaRPr lang="en-GB" sz="2400" dirty="0">
              <a:latin typeface="Twinkl Precursive" panose="02000000000000000000" pitchFamily="2" charset="0"/>
            </a:endParaRPr>
          </a:p>
        </p:txBody>
      </p:sp>
      <p:pic>
        <p:nvPicPr>
          <p:cNvPr id="43" name="Picture 42"/>
          <p:cNvPicPr>
            <a:picLocks noChangeAspect="1"/>
          </p:cNvPicPr>
          <p:nvPr/>
        </p:nvPicPr>
        <p:blipFill>
          <a:blip r:embed="rId2"/>
          <a:stretch>
            <a:fillRect/>
          </a:stretch>
        </p:blipFill>
        <p:spPr>
          <a:xfrm>
            <a:off x="838200" y="1824352"/>
            <a:ext cx="3585788" cy="3476019"/>
          </a:xfrm>
          <a:prstGeom prst="rect">
            <a:avLst/>
          </a:prstGeom>
        </p:spPr>
      </p:pic>
      <p:pic>
        <p:nvPicPr>
          <p:cNvPr id="44" name="Picture 43"/>
          <p:cNvPicPr>
            <a:picLocks noChangeAspect="1"/>
          </p:cNvPicPr>
          <p:nvPr/>
        </p:nvPicPr>
        <p:blipFill>
          <a:blip r:embed="rId3"/>
          <a:stretch>
            <a:fillRect/>
          </a:stretch>
        </p:blipFill>
        <p:spPr>
          <a:xfrm>
            <a:off x="7118159" y="1928099"/>
            <a:ext cx="3728031" cy="3491619"/>
          </a:xfrm>
          <a:prstGeom prst="rect">
            <a:avLst/>
          </a:prstGeom>
        </p:spPr>
      </p:pic>
      <p:sp>
        <p:nvSpPr>
          <p:cNvPr id="49" name="Cloud Callout 48"/>
          <p:cNvSpPr/>
          <p:nvPr/>
        </p:nvSpPr>
        <p:spPr>
          <a:xfrm>
            <a:off x="4206239" y="4121834"/>
            <a:ext cx="2349306" cy="1744394"/>
          </a:xfrm>
          <a:prstGeom prst="cloudCallout">
            <a:avLst>
              <a:gd name="adj1" fmla="val -53700"/>
              <a:gd name="adj2" fmla="val 57582"/>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latin typeface="Twinkl Precursive" panose="02000000000000000000" pitchFamily="2" charset="0"/>
              </a:rPr>
              <a:t>How could we describe the seagull? </a:t>
            </a:r>
            <a:endParaRPr lang="en-GB" dirty="0">
              <a:solidFill>
                <a:schemeClr val="tx1"/>
              </a:solidFill>
              <a:latin typeface="Twinkl Precursive" panose="02000000000000000000" pitchFamily="2" charset="0"/>
            </a:endParaRPr>
          </a:p>
        </p:txBody>
      </p:sp>
      <p:sp>
        <p:nvSpPr>
          <p:cNvPr id="50" name="Cloud Callout 49"/>
          <p:cNvSpPr/>
          <p:nvPr/>
        </p:nvSpPr>
        <p:spPr>
          <a:xfrm>
            <a:off x="9664505" y="3386744"/>
            <a:ext cx="2527495" cy="1817967"/>
          </a:xfrm>
          <a:prstGeom prst="cloudCallout">
            <a:avLst>
              <a:gd name="adj1" fmla="val -53700"/>
              <a:gd name="adj2" fmla="val 57582"/>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latin typeface="Twinkl Precursive" panose="02000000000000000000" pitchFamily="2" charset="0"/>
              </a:rPr>
              <a:t>How could we describe the dolphins? </a:t>
            </a:r>
            <a:endParaRPr lang="en-GB" dirty="0">
              <a:solidFill>
                <a:schemeClr val="tx1"/>
              </a:solidFill>
              <a:latin typeface="Twinkl Precursive" panose="02000000000000000000" pitchFamily="2" charset="0"/>
            </a:endParaRPr>
          </a:p>
        </p:txBody>
      </p:sp>
    </p:spTree>
    <p:extLst>
      <p:ext uri="{BB962C8B-B14F-4D97-AF65-F5344CB8AC3E}">
        <p14:creationId xmlns:p14="http://schemas.microsoft.com/office/powerpoint/2010/main" val="3826374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9"/>
                                        </p:tgtEl>
                                        <p:attrNameLst>
                                          <p:attrName>style.visibility</p:attrName>
                                        </p:attrNameLst>
                                      </p:cBhvr>
                                      <p:to>
                                        <p:strVal val="visible"/>
                                      </p:to>
                                    </p:set>
                                    <p:anim calcmode="lin" valueType="num">
                                      <p:cBhvr additive="base">
                                        <p:cTn id="13" dur="500" fill="hold"/>
                                        <p:tgtEl>
                                          <p:spTgt spid="49"/>
                                        </p:tgtEl>
                                        <p:attrNameLst>
                                          <p:attrName>ppt_x</p:attrName>
                                        </p:attrNameLst>
                                      </p:cBhvr>
                                      <p:tavLst>
                                        <p:tav tm="0">
                                          <p:val>
                                            <p:strVal val="#ppt_x"/>
                                          </p:val>
                                        </p:tav>
                                        <p:tav tm="100000">
                                          <p:val>
                                            <p:strVal val="#ppt_x"/>
                                          </p:val>
                                        </p:tav>
                                      </p:tavLst>
                                    </p:anim>
                                    <p:anim calcmode="lin" valueType="num">
                                      <p:cBhvr additive="base">
                                        <p:cTn id="14"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0"/>
                                        </p:tgtEl>
                                        <p:attrNameLst>
                                          <p:attrName>style.visibility</p:attrName>
                                        </p:attrNameLst>
                                      </p:cBhvr>
                                      <p:to>
                                        <p:strVal val="visible"/>
                                      </p:to>
                                    </p:set>
                                    <p:anim calcmode="lin" valueType="num">
                                      <p:cBhvr additive="base">
                                        <p:cTn id="25" dur="500" fill="hold"/>
                                        <p:tgtEl>
                                          <p:spTgt spid="50"/>
                                        </p:tgtEl>
                                        <p:attrNameLst>
                                          <p:attrName>ppt_x</p:attrName>
                                        </p:attrNameLst>
                                      </p:cBhvr>
                                      <p:tavLst>
                                        <p:tav tm="0">
                                          <p:val>
                                            <p:strVal val="#ppt_x"/>
                                          </p:val>
                                        </p:tav>
                                        <p:tav tm="100000">
                                          <p:val>
                                            <p:strVal val="#ppt_x"/>
                                          </p:val>
                                        </p:tav>
                                      </p:tavLst>
                                    </p:anim>
                                    <p:anim calcmode="lin" valueType="num">
                                      <p:cBhvr additive="base">
                                        <p:cTn id="26"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49" grpId="0" animBg="1"/>
      <p:bldP spid="5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3"/>
          <p:cNvPicPr>
            <a:picLocks noChangeAspect="1"/>
          </p:cNvPicPr>
          <p:nvPr/>
        </p:nvPicPr>
        <p:blipFill>
          <a:blip r:embed="rId2"/>
          <a:stretch>
            <a:fillRect/>
          </a:stretch>
        </p:blipFill>
        <p:spPr>
          <a:xfrm>
            <a:off x="196947" y="359081"/>
            <a:ext cx="6638925" cy="2295525"/>
          </a:xfrm>
          <a:prstGeom prst="rect">
            <a:avLst/>
          </a:prstGeom>
        </p:spPr>
      </p:pic>
      <p:sp>
        <p:nvSpPr>
          <p:cNvPr id="6" name="TextBox 5"/>
          <p:cNvSpPr txBox="1"/>
          <p:nvPr/>
        </p:nvSpPr>
        <p:spPr>
          <a:xfrm>
            <a:off x="2514600" y="2618959"/>
            <a:ext cx="3020280" cy="1569660"/>
          </a:xfrm>
          <a:prstGeom prst="rect">
            <a:avLst/>
          </a:prstGeom>
          <a:solidFill>
            <a:schemeClr val="bg1"/>
          </a:solidFill>
          <a:ln>
            <a:solidFill>
              <a:schemeClr val="tx1"/>
            </a:solidFill>
          </a:ln>
        </p:spPr>
        <p:txBody>
          <a:bodyPr wrap="square" rtlCol="0">
            <a:spAutoFit/>
          </a:bodyPr>
          <a:lstStyle/>
          <a:p>
            <a:r>
              <a:rPr lang="en-GB" sz="2400" dirty="0" smtClean="0">
                <a:solidFill>
                  <a:srgbClr val="FFC000"/>
                </a:solidFill>
                <a:latin typeface="Twinkl Precursive" panose="02000000000000000000" pitchFamily="2" charset="0"/>
              </a:rPr>
              <a:t>Next</a:t>
            </a:r>
            <a:r>
              <a:rPr lang="en-GB" sz="2400" dirty="0" smtClean="0">
                <a:latin typeface="Twinkl Precursive" panose="02000000000000000000" pitchFamily="2" charset="0"/>
              </a:rPr>
              <a:t> he was nearly caught by a huge octopus.</a:t>
            </a:r>
            <a:endParaRPr lang="en-GB" sz="2400" dirty="0">
              <a:latin typeface="Twinkl Precursive" panose="02000000000000000000" pitchFamily="2" charset="0"/>
            </a:endParaRPr>
          </a:p>
        </p:txBody>
      </p:sp>
      <p:sp>
        <p:nvSpPr>
          <p:cNvPr id="7" name="Cloud Callout 6"/>
          <p:cNvSpPr/>
          <p:nvPr/>
        </p:nvSpPr>
        <p:spPr>
          <a:xfrm>
            <a:off x="-9301" y="3350711"/>
            <a:ext cx="2523901" cy="1810752"/>
          </a:xfrm>
          <a:prstGeom prst="cloudCallout">
            <a:avLst>
              <a:gd name="adj1" fmla="val -14018"/>
              <a:gd name="adj2" fmla="val -98314"/>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latin typeface="Twinkl Precursive" panose="02000000000000000000" pitchFamily="2" charset="0"/>
              </a:rPr>
              <a:t>What word describes the octopus?</a:t>
            </a:r>
            <a:endParaRPr lang="en-GB" dirty="0">
              <a:solidFill>
                <a:schemeClr val="tx1"/>
              </a:solidFill>
              <a:latin typeface="Twinkl Precursive" panose="02000000000000000000" pitchFamily="2" charset="0"/>
            </a:endParaRPr>
          </a:p>
        </p:txBody>
      </p:sp>
      <p:sp>
        <p:nvSpPr>
          <p:cNvPr id="8" name="TextBox 7"/>
          <p:cNvSpPr txBox="1"/>
          <p:nvPr/>
        </p:nvSpPr>
        <p:spPr>
          <a:xfrm>
            <a:off x="6920742" y="359081"/>
            <a:ext cx="3020280" cy="1938992"/>
          </a:xfrm>
          <a:prstGeom prst="rect">
            <a:avLst/>
          </a:prstGeom>
          <a:solidFill>
            <a:schemeClr val="bg1"/>
          </a:solidFill>
          <a:ln>
            <a:solidFill>
              <a:schemeClr val="tx1"/>
            </a:solidFill>
          </a:ln>
        </p:spPr>
        <p:txBody>
          <a:bodyPr wrap="square" rtlCol="0">
            <a:spAutoFit/>
          </a:bodyPr>
          <a:lstStyle/>
          <a:p>
            <a:r>
              <a:rPr lang="en-GB" sz="2400" dirty="0" smtClean="0">
                <a:solidFill>
                  <a:srgbClr val="FFC000"/>
                </a:solidFill>
                <a:latin typeface="Twinkl Precursive" panose="02000000000000000000" pitchFamily="2" charset="0"/>
              </a:rPr>
              <a:t>Just then</a:t>
            </a:r>
            <a:r>
              <a:rPr lang="en-GB" sz="2400" dirty="0" smtClean="0">
                <a:latin typeface="Twinkl Precursive" panose="02000000000000000000" pitchFamily="2" charset="0"/>
              </a:rPr>
              <a:t> he walked through a garden of jellyfish.</a:t>
            </a:r>
            <a:endParaRPr lang="en-GB" sz="2400" dirty="0">
              <a:latin typeface="Twinkl Precursive" panose="02000000000000000000" pitchFamily="2" charset="0"/>
            </a:endParaRPr>
          </a:p>
        </p:txBody>
      </p:sp>
      <p:sp>
        <p:nvSpPr>
          <p:cNvPr id="9" name="Cloud Callout 8"/>
          <p:cNvSpPr/>
          <p:nvPr/>
        </p:nvSpPr>
        <p:spPr>
          <a:xfrm>
            <a:off x="9710883" y="500063"/>
            <a:ext cx="2490418" cy="1798010"/>
          </a:xfrm>
          <a:prstGeom prst="cloudCallout">
            <a:avLst>
              <a:gd name="adj1" fmla="val -65367"/>
              <a:gd name="adj2" fmla="val 40457"/>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latin typeface="Twinkl Precursive" panose="02000000000000000000" pitchFamily="2" charset="0"/>
              </a:rPr>
              <a:t>How could we describe the jellyfish? </a:t>
            </a:r>
            <a:endParaRPr lang="en-GB" dirty="0">
              <a:solidFill>
                <a:schemeClr val="tx1"/>
              </a:solidFill>
              <a:latin typeface="Twinkl Precursive" panose="02000000000000000000" pitchFamily="2" charset="0"/>
            </a:endParaRPr>
          </a:p>
        </p:txBody>
      </p:sp>
    </p:spTree>
    <p:extLst>
      <p:ext uri="{BB962C8B-B14F-4D97-AF65-F5344CB8AC3E}">
        <p14:creationId xmlns:p14="http://schemas.microsoft.com/office/powerpoint/2010/main" val="1833537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3058156" y="562769"/>
            <a:ext cx="6648450" cy="2390775"/>
          </a:xfrm>
          <a:prstGeom prst="rect">
            <a:avLst/>
          </a:prstGeom>
        </p:spPr>
      </p:pic>
      <p:sp>
        <p:nvSpPr>
          <p:cNvPr id="5" name="TextBox 4"/>
          <p:cNvSpPr txBox="1"/>
          <p:nvPr/>
        </p:nvSpPr>
        <p:spPr>
          <a:xfrm>
            <a:off x="3058156" y="2995593"/>
            <a:ext cx="3020280" cy="1569660"/>
          </a:xfrm>
          <a:prstGeom prst="rect">
            <a:avLst/>
          </a:prstGeom>
          <a:solidFill>
            <a:schemeClr val="bg1"/>
          </a:solidFill>
          <a:ln>
            <a:solidFill>
              <a:schemeClr val="tx1"/>
            </a:solidFill>
          </a:ln>
        </p:spPr>
        <p:txBody>
          <a:bodyPr wrap="square" rtlCol="0">
            <a:spAutoFit/>
          </a:bodyPr>
          <a:lstStyle/>
          <a:p>
            <a:r>
              <a:rPr lang="en-GB" sz="2400" dirty="0" smtClean="0">
                <a:solidFill>
                  <a:srgbClr val="FFC000"/>
                </a:solidFill>
                <a:latin typeface="Twinkl Precursive" panose="02000000000000000000" pitchFamily="2" charset="0"/>
              </a:rPr>
              <a:t>Suddenly</a:t>
            </a:r>
            <a:r>
              <a:rPr lang="en-GB" sz="2400" dirty="0" smtClean="0">
                <a:latin typeface="Twinkl Precursive" panose="02000000000000000000" pitchFamily="2" charset="0"/>
              </a:rPr>
              <a:t> he trapped his foot in a giant clam.</a:t>
            </a:r>
            <a:endParaRPr lang="en-GB" sz="2400" dirty="0">
              <a:latin typeface="Twinkl Precursive" panose="02000000000000000000" pitchFamily="2" charset="0"/>
            </a:endParaRPr>
          </a:p>
        </p:txBody>
      </p:sp>
      <p:sp>
        <p:nvSpPr>
          <p:cNvPr id="6" name="Cloud Callout 5"/>
          <p:cNvSpPr/>
          <p:nvPr/>
        </p:nvSpPr>
        <p:spPr>
          <a:xfrm>
            <a:off x="283307" y="2436311"/>
            <a:ext cx="2523901" cy="1810752"/>
          </a:xfrm>
          <a:prstGeom prst="cloudCallout">
            <a:avLst>
              <a:gd name="adj1" fmla="val 54818"/>
              <a:gd name="adj2" fmla="val -102354"/>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latin typeface="Twinkl Precursive" panose="02000000000000000000" pitchFamily="2" charset="0"/>
              </a:rPr>
              <a:t>What word describes the clam?</a:t>
            </a:r>
            <a:endParaRPr lang="en-GB" dirty="0">
              <a:solidFill>
                <a:schemeClr val="tx1"/>
              </a:solidFill>
              <a:latin typeface="Twinkl Precursive" panose="02000000000000000000" pitchFamily="2" charset="0"/>
            </a:endParaRPr>
          </a:p>
        </p:txBody>
      </p:sp>
      <p:sp>
        <p:nvSpPr>
          <p:cNvPr id="7" name="TextBox 6"/>
          <p:cNvSpPr txBox="1"/>
          <p:nvPr/>
        </p:nvSpPr>
        <p:spPr>
          <a:xfrm>
            <a:off x="7526524" y="3057557"/>
            <a:ext cx="3020280" cy="1200329"/>
          </a:xfrm>
          <a:prstGeom prst="rect">
            <a:avLst/>
          </a:prstGeom>
          <a:solidFill>
            <a:schemeClr val="bg1"/>
          </a:solidFill>
          <a:ln>
            <a:solidFill>
              <a:schemeClr val="tx1"/>
            </a:solidFill>
          </a:ln>
        </p:spPr>
        <p:txBody>
          <a:bodyPr wrap="square" rtlCol="0">
            <a:spAutoFit/>
          </a:bodyPr>
          <a:lstStyle/>
          <a:p>
            <a:r>
              <a:rPr lang="en-GB" sz="2400" dirty="0" smtClean="0">
                <a:solidFill>
                  <a:srgbClr val="FFC000"/>
                </a:solidFill>
                <a:latin typeface="Twinkl Precursive" panose="02000000000000000000" pitchFamily="2" charset="0"/>
              </a:rPr>
              <a:t>After that</a:t>
            </a:r>
            <a:r>
              <a:rPr lang="en-GB" sz="2400" dirty="0" smtClean="0">
                <a:latin typeface="Twinkl Precursive" panose="02000000000000000000" pitchFamily="2" charset="0"/>
              </a:rPr>
              <a:t> he swam with a giant turtle.</a:t>
            </a:r>
            <a:endParaRPr lang="en-GB" sz="2400" dirty="0">
              <a:latin typeface="Twinkl Precursive" panose="02000000000000000000" pitchFamily="2" charset="0"/>
            </a:endParaRPr>
          </a:p>
        </p:txBody>
      </p:sp>
      <p:sp>
        <p:nvSpPr>
          <p:cNvPr id="8" name="Cloud Callout 7"/>
          <p:cNvSpPr/>
          <p:nvPr/>
        </p:nvSpPr>
        <p:spPr>
          <a:xfrm>
            <a:off x="9553943" y="1216427"/>
            <a:ext cx="2523901" cy="1810752"/>
          </a:xfrm>
          <a:prstGeom prst="cloudCallout">
            <a:avLst>
              <a:gd name="adj1" fmla="val -63291"/>
              <a:gd name="adj2" fmla="val -33676"/>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latin typeface="Twinkl Precursive" panose="02000000000000000000" pitchFamily="2" charset="0"/>
              </a:rPr>
              <a:t>What word describes the turtle?</a:t>
            </a:r>
            <a:endParaRPr lang="en-GB" dirty="0">
              <a:solidFill>
                <a:schemeClr val="tx1"/>
              </a:solidFill>
              <a:latin typeface="Twinkl Precursive" panose="02000000000000000000" pitchFamily="2" charset="0"/>
            </a:endParaRPr>
          </a:p>
        </p:txBody>
      </p:sp>
    </p:spTree>
    <p:extLst>
      <p:ext uri="{BB962C8B-B14F-4D97-AF65-F5344CB8AC3E}">
        <p14:creationId xmlns:p14="http://schemas.microsoft.com/office/powerpoint/2010/main" val="4001833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7529806" y="1494050"/>
            <a:ext cx="4010025" cy="3171825"/>
          </a:xfrm>
          <a:prstGeom prst="rect">
            <a:avLst/>
          </a:prstGeom>
        </p:spPr>
      </p:pic>
      <p:pic>
        <p:nvPicPr>
          <p:cNvPr id="5" name="Picture 4"/>
          <p:cNvPicPr>
            <a:picLocks noChangeAspect="1"/>
          </p:cNvPicPr>
          <p:nvPr/>
        </p:nvPicPr>
        <p:blipFill>
          <a:blip r:embed="rId3"/>
          <a:stretch>
            <a:fillRect/>
          </a:stretch>
        </p:blipFill>
        <p:spPr>
          <a:xfrm>
            <a:off x="285163" y="1442964"/>
            <a:ext cx="6686550" cy="2762250"/>
          </a:xfrm>
          <a:prstGeom prst="rect">
            <a:avLst/>
          </a:prstGeom>
        </p:spPr>
      </p:pic>
      <p:sp>
        <p:nvSpPr>
          <p:cNvPr id="6" name="TextBox 5"/>
          <p:cNvSpPr txBox="1"/>
          <p:nvPr/>
        </p:nvSpPr>
        <p:spPr>
          <a:xfrm>
            <a:off x="2995094" y="4205214"/>
            <a:ext cx="3753177" cy="1938992"/>
          </a:xfrm>
          <a:prstGeom prst="rect">
            <a:avLst/>
          </a:prstGeom>
          <a:solidFill>
            <a:schemeClr val="bg1"/>
          </a:solidFill>
          <a:ln>
            <a:solidFill>
              <a:schemeClr val="tx1"/>
            </a:solidFill>
          </a:ln>
        </p:spPr>
        <p:txBody>
          <a:bodyPr wrap="square" rtlCol="0">
            <a:spAutoFit/>
          </a:bodyPr>
          <a:lstStyle/>
          <a:p>
            <a:r>
              <a:rPr lang="en-GB" sz="2400" dirty="0" smtClean="0">
                <a:solidFill>
                  <a:srgbClr val="FFC000"/>
                </a:solidFill>
                <a:latin typeface="Twinkl Precursive" panose="02000000000000000000" pitchFamily="2" charset="0"/>
              </a:rPr>
              <a:t>Just when</a:t>
            </a:r>
            <a:r>
              <a:rPr lang="en-GB" sz="2400" dirty="0" smtClean="0">
                <a:latin typeface="Twinkl Precursive" panose="02000000000000000000" pitchFamily="2" charset="0"/>
              </a:rPr>
              <a:t> he could swim no more he hitched a lift from a friendly whale.</a:t>
            </a:r>
            <a:endParaRPr lang="en-GB" sz="2400" dirty="0">
              <a:latin typeface="Twinkl Precursive" panose="02000000000000000000" pitchFamily="2" charset="0"/>
            </a:endParaRPr>
          </a:p>
        </p:txBody>
      </p:sp>
      <p:sp>
        <p:nvSpPr>
          <p:cNvPr id="7" name="Cloud Callout 6"/>
          <p:cNvSpPr/>
          <p:nvPr/>
        </p:nvSpPr>
        <p:spPr>
          <a:xfrm>
            <a:off x="285163" y="4182958"/>
            <a:ext cx="2523901" cy="1810752"/>
          </a:xfrm>
          <a:prstGeom prst="cloudCallout">
            <a:avLst>
              <a:gd name="adj1" fmla="val 54818"/>
              <a:gd name="adj2" fmla="val -102354"/>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latin typeface="Twinkl Precursive" panose="02000000000000000000" pitchFamily="2" charset="0"/>
              </a:rPr>
              <a:t>What word describes the whale?</a:t>
            </a:r>
            <a:endParaRPr lang="en-GB" dirty="0">
              <a:solidFill>
                <a:schemeClr val="tx1"/>
              </a:solidFill>
              <a:latin typeface="Twinkl Precursive" panose="02000000000000000000" pitchFamily="2" charset="0"/>
            </a:endParaRPr>
          </a:p>
        </p:txBody>
      </p:sp>
      <p:sp>
        <p:nvSpPr>
          <p:cNvPr id="8" name="TextBox 7"/>
          <p:cNvSpPr txBox="1"/>
          <p:nvPr/>
        </p:nvSpPr>
        <p:spPr>
          <a:xfrm>
            <a:off x="7712344" y="4800812"/>
            <a:ext cx="3753177" cy="830997"/>
          </a:xfrm>
          <a:prstGeom prst="rect">
            <a:avLst/>
          </a:prstGeom>
          <a:solidFill>
            <a:schemeClr val="bg1"/>
          </a:solidFill>
          <a:ln>
            <a:solidFill>
              <a:schemeClr val="tx1"/>
            </a:solidFill>
          </a:ln>
        </p:spPr>
        <p:txBody>
          <a:bodyPr wrap="square" rtlCol="0">
            <a:spAutoFit/>
          </a:bodyPr>
          <a:lstStyle/>
          <a:p>
            <a:r>
              <a:rPr lang="en-GB" sz="2400" dirty="0" smtClean="0">
                <a:solidFill>
                  <a:srgbClr val="FFC000"/>
                </a:solidFill>
                <a:latin typeface="Twinkl Precursive" panose="02000000000000000000" pitchFamily="2" charset="0"/>
              </a:rPr>
              <a:t>At last </a:t>
            </a:r>
            <a:r>
              <a:rPr lang="en-GB" sz="2400" dirty="0" smtClean="0">
                <a:latin typeface="Twinkl Precursive" panose="02000000000000000000" pitchFamily="2" charset="0"/>
              </a:rPr>
              <a:t>he reached the shore.</a:t>
            </a:r>
            <a:endParaRPr lang="en-GB" sz="2400" dirty="0">
              <a:latin typeface="Twinkl Precursive" panose="02000000000000000000" pitchFamily="2" charset="0"/>
            </a:endParaRPr>
          </a:p>
        </p:txBody>
      </p:sp>
    </p:spTree>
    <p:extLst>
      <p:ext uri="{BB962C8B-B14F-4D97-AF65-F5344CB8AC3E}">
        <p14:creationId xmlns:p14="http://schemas.microsoft.com/office/powerpoint/2010/main" val="71237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latin typeface="Twinkl Precursive" panose="02000000000000000000" pitchFamily="2" charset="0"/>
              </a:rPr>
              <a:t>How can we order the events?</a:t>
            </a:r>
            <a:endParaRPr lang="en-GB" dirty="0">
              <a:latin typeface="Twinkl Precursive" panose="02000000000000000000" pitchFamily="2" charset="0"/>
            </a:endParaRPr>
          </a:p>
        </p:txBody>
      </p:sp>
      <p:sp>
        <p:nvSpPr>
          <p:cNvPr id="6" name="Content Placeholder 5"/>
          <p:cNvSpPr>
            <a:spLocks noGrp="1"/>
          </p:cNvSpPr>
          <p:nvPr>
            <p:ph idx="1"/>
          </p:nvPr>
        </p:nvSpPr>
        <p:spPr>
          <a:xfrm>
            <a:off x="274068" y="1884870"/>
            <a:ext cx="8065260" cy="4351338"/>
          </a:xfrm>
        </p:spPr>
        <p:txBody>
          <a:bodyPr>
            <a:normAutofit/>
          </a:bodyPr>
          <a:lstStyle/>
          <a:p>
            <a:r>
              <a:rPr lang="en-GB" dirty="0" smtClean="0">
                <a:latin typeface="Twinkl Precursive" panose="02000000000000000000" pitchFamily="2" charset="0"/>
              </a:rPr>
              <a:t>Remember to use the time words … </a:t>
            </a:r>
          </a:p>
          <a:p>
            <a:pPr lvl="1"/>
            <a:r>
              <a:rPr lang="en-GB" dirty="0" smtClean="0">
                <a:latin typeface="Twinkl Precursive" panose="02000000000000000000" pitchFamily="2" charset="0"/>
              </a:rPr>
              <a:t>First</a:t>
            </a:r>
          </a:p>
          <a:p>
            <a:pPr lvl="1"/>
            <a:r>
              <a:rPr lang="en-GB" dirty="0">
                <a:latin typeface="Twinkl Precursive" panose="02000000000000000000" pitchFamily="2" charset="0"/>
              </a:rPr>
              <a:t>Then </a:t>
            </a:r>
            <a:endParaRPr lang="en-GB" dirty="0" smtClean="0">
              <a:latin typeface="Twinkl Precursive" panose="02000000000000000000" pitchFamily="2" charset="0"/>
            </a:endParaRPr>
          </a:p>
          <a:p>
            <a:pPr lvl="1"/>
            <a:r>
              <a:rPr lang="en-GB" dirty="0">
                <a:latin typeface="Twinkl Precursive" panose="02000000000000000000" pitchFamily="2" charset="0"/>
              </a:rPr>
              <a:t>After that </a:t>
            </a:r>
            <a:endParaRPr lang="en-GB" dirty="0" smtClean="0">
              <a:latin typeface="Twinkl Precursive" panose="02000000000000000000" pitchFamily="2" charset="0"/>
            </a:endParaRPr>
          </a:p>
          <a:p>
            <a:pPr lvl="1"/>
            <a:r>
              <a:rPr lang="en-GB" dirty="0">
                <a:latin typeface="Twinkl Precursive" panose="02000000000000000000" pitchFamily="2" charset="0"/>
              </a:rPr>
              <a:t>Next </a:t>
            </a:r>
            <a:endParaRPr lang="en-GB" dirty="0" smtClean="0">
              <a:latin typeface="Twinkl Precursive" panose="02000000000000000000" pitchFamily="2" charset="0"/>
            </a:endParaRPr>
          </a:p>
          <a:p>
            <a:pPr lvl="1"/>
            <a:r>
              <a:rPr lang="en-GB" dirty="0">
                <a:latin typeface="Twinkl Precursive" panose="02000000000000000000" pitchFamily="2" charset="0"/>
              </a:rPr>
              <a:t>Just </a:t>
            </a:r>
            <a:r>
              <a:rPr lang="en-GB" dirty="0" smtClean="0">
                <a:latin typeface="Twinkl Precursive" panose="02000000000000000000" pitchFamily="2" charset="0"/>
              </a:rPr>
              <a:t>then</a:t>
            </a:r>
          </a:p>
          <a:p>
            <a:pPr lvl="1"/>
            <a:r>
              <a:rPr lang="en-GB" dirty="0" smtClean="0">
                <a:latin typeface="Twinkl Precursive" panose="02000000000000000000" pitchFamily="2" charset="0"/>
              </a:rPr>
              <a:t>Suddenly</a:t>
            </a:r>
          </a:p>
          <a:p>
            <a:pPr lvl="1"/>
            <a:r>
              <a:rPr lang="en-GB" dirty="0" smtClean="0">
                <a:latin typeface="Twinkl Precursive" panose="02000000000000000000" pitchFamily="2" charset="0"/>
              </a:rPr>
              <a:t>After </a:t>
            </a:r>
            <a:r>
              <a:rPr lang="en-GB" dirty="0">
                <a:latin typeface="Twinkl Precursive" panose="02000000000000000000" pitchFamily="2" charset="0"/>
              </a:rPr>
              <a:t>that </a:t>
            </a:r>
            <a:endParaRPr lang="en-GB" dirty="0" smtClean="0">
              <a:latin typeface="Twinkl Precursive" panose="02000000000000000000" pitchFamily="2" charset="0"/>
            </a:endParaRPr>
          </a:p>
          <a:p>
            <a:pPr lvl="1"/>
            <a:r>
              <a:rPr lang="en-GB" dirty="0">
                <a:latin typeface="Twinkl Precursive" panose="02000000000000000000" pitchFamily="2" charset="0"/>
              </a:rPr>
              <a:t>Just </a:t>
            </a:r>
            <a:r>
              <a:rPr lang="en-GB" dirty="0" smtClean="0">
                <a:latin typeface="Twinkl Precursive" panose="02000000000000000000" pitchFamily="2" charset="0"/>
              </a:rPr>
              <a:t>when</a:t>
            </a:r>
          </a:p>
          <a:p>
            <a:pPr lvl="1"/>
            <a:r>
              <a:rPr lang="en-GB" dirty="0">
                <a:latin typeface="Twinkl Precursive" panose="02000000000000000000" pitchFamily="2" charset="0"/>
              </a:rPr>
              <a:t>At last</a:t>
            </a:r>
            <a:endParaRPr lang="en-GB" dirty="0" smtClean="0">
              <a:latin typeface="Twinkl Precursive" panose="02000000000000000000" pitchFamily="2" charset="0"/>
            </a:endParaRPr>
          </a:p>
          <a:p>
            <a:pPr lvl="1"/>
            <a:endParaRPr lang="en-GB" dirty="0" smtClean="0">
              <a:latin typeface="Twinkl Precursive" panose="02000000000000000000" pitchFamily="2" charset="0"/>
            </a:endParaRPr>
          </a:p>
        </p:txBody>
      </p:sp>
    </p:spTree>
    <p:extLst>
      <p:ext uri="{BB962C8B-B14F-4D97-AF65-F5344CB8AC3E}">
        <p14:creationId xmlns:p14="http://schemas.microsoft.com/office/powerpoint/2010/main" val="48320905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Twinkl Precursive" panose="02000000000000000000" pitchFamily="2" charset="0"/>
              </a:rPr>
              <a:t>Your Task: </a:t>
            </a:r>
            <a:endParaRPr lang="en-GB" dirty="0">
              <a:latin typeface="Twinkl Precursive" panose="02000000000000000000" pitchFamily="2" charset="0"/>
            </a:endParaRPr>
          </a:p>
        </p:txBody>
      </p:sp>
      <p:sp>
        <p:nvSpPr>
          <p:cNvPr id="3" name="Content Placeholder 2"/>
          <p:cNvSpPr>
            <a:spLocks noGrp="1"/>
          </p:cNvSpPr>
          <p:nvPr>
            <p:ph idx="1"/>
          </p:nvPr>
        </p:nvSpPr>
        <p:spPr/>
        <p:txBody>
          <a:bodyPr/>
          <a:lstStyle/>
          <a:p>
            <a:pPr marL="0" indent="0">
              <a:buNone/>
            </a:pPr>
            <a:r>
              <a:rPr lang="en-GB" dirty="0" smtClean="0">
                <a:latin typeface="Twinkl Precursive" panose="02000000000000000000" pitchFamily="2" charset="0"/>
              </a:rPr>
              <a:t>Option 1 – create your story map and for each creature think of an adjective.</a:t>
            </a:r>
            <a:endParaRPr lang="en-GB" dirty="0">
              <a:latin typeface="Twinkl Precursive" panose="02000000000000000000" pitchFamily="2" charset="0"/>
            </a:endParaRPr>
          </a:p>
          <a:p>
            <a:pPr marL="0" indent="0">
              <a:buNone/>
            </a:pPr>
            <a:endParaRPr lang="en-GB" dirty="0" smtClean="0">
              <a:latin typeface="Twinkl Precursive" panose="02000000000000000000" pitchFamily="2" charset="0"/>
            </a:endParaRPr>
          </a:p>
          <a:p>
            <a:pPr marL="0" indent="0">
              <a:buNone/>
            </a:pPr>
            <a:r>
              <a:rPr lang="en-GB" dirty="0" smtClean="0">
                <a:latin typeface="Twinkl Precursive" panose="02000000000000000000" pitchFamily="2" charset="0"/>
              </a:rPr>
              <a:t>Option 2 - </a:t>
            </a:r>
            <a:r>
              <a:rPr lang="en-GB" dirty="0">
                <a:latin typeface="Twinkl Precursive" panose="02000000000000000000" pitchFamily="2" charset="0"/>
              </a:rPr>
              <a:t>create your story map and for each creature think of an </a:t>
            </a:r>
            <a:r>
              <a:rPr lang="en-GB" dirty="0" smtClean="0">
                <a:latin typeface="Twinkl Precursive" panose="02000000000000000000" pitchFamily="2" charset="0"/>
              </a:rPr>
              <a:t>adjective and write a time word for each event.</a:t>
            </a:r>
            <a:endParaRPr lang="en-GB" dirty="0">
              <a:latin typeface="Twinkl Precursive" panose="02000000000000000000" pitchFamily="2" charset="0"/>
            </a:endParaRPr>
          </a:p>
          <a:p>
            <a:pPr marL="0" indent="0">
              <a:buNone/>
            </a:pPr>
            <a:endParaRPr lang="en-GB" dirty="0">
              <a:latin typeface="Twinkl Precursive" panose="02000000000000000000" pitchFamily="2" charset="0"/>
            </a:endParaRPr>
          </a:p>
        </p:txBody>
      </p:sp>
    </p:spTree>
    <p:extLst>
      <p:ext uri="{BB962C8B-B14F-4D97-AF65-F5344CB8AC3E}">
        <p14:creationId xmlns:p14="http://schemas.microsoft.com/office/powerpoint/2010/main" val="261137116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1099</TotalTime>
  <Words>413</Words>
  <Application>Microsoft Office PowerPoint</Application>
  <PresentationFormat>Widescreen</PresentationFormat>
  <Paragraphs>54</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Calibri Light</vt:lpstr>
      <vt:lpstr>Comic Sans MS</vt:lpstr>
      <vt:lpstr>Twinkl Precursive</vt:lpstr>
      <vt:lpstr>Office Theme</vt:lpstr>
      <vt:lpstr>PowerPoint Presentation</vt:lpstr>
      <vt:lpstr>Our Set 3 phoneme for today is….u says oo </vt:lpstr>
      <vt:lpstr>LO: To create a story map.   Tuesday 22nd June 2021 </vt:lpstr>
      <vt:lpstr>About this story. </vt:lpstr>
      <vt:lpstr>Your Task</vt:lpstr>
      <vt:lpstr>Let’s watch </vt:lpstr>
      <vt:lpstr>Our story map will begin from when he enters the sea…</vt:lpstr>
      <vt:lpstr>What did he do at the start of his journey?</vt:lpstr>
      <vt:lpstr>PowerPoint Presentation</vt:lpstr>
      <vt:lpstr>PowerPoint Presentation</vt:lpstr>
      <vt:lpstr>PowerPoint Presentation</vt:lpstr>
      <vt:lpstr>How can we order the events?</vt:lpstr>
      <vt:lpstr>Your Task: </vt:lpstr>
    </vt:vector>
  </TitlesOfParts>
  <Company>Warwickshire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write about why the snail wishes to travel.   Tuesday 8th June 2021 </dc:title>
  <dc:creator>J Geals BTP</dc:creator>
  <cp:lastModifiedBy>J Geals BTP</cp:lastModifiedBy>
  <cp:revision>21</cp:revision>
  <dcterms:created xsi:type="dcterms:W3CDTF">2021-06-03T14:27:07Z</dcterms:created>
  <dcterms:modified xsi:type="dcterms:W3CDTF">2021-06-20T10:08:28Z</dcterms:modified>
</cp:coreProperties>
</file>