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528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161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976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654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535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433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143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335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118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957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81559-24A6-43EC-A9FA-58E1829A449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772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50000">
              <a:srgbClr val="92D050"/>
            </a:gs>
            <a:gs pos="100000">
              <a:srgbClr val="92D05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81559-24A6-43EC-A9FA-58E1829A449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9F2CE7-5C3A-4E12-A0B5-8A3E0CDF6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581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bVx4vY1-0cM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340768"/>
            <a:ext cx="79208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 smtClean="0">
                <a:latin typeface="Comic Sans MS" pitchFamily="66" charset="0"/>
              </a:rPr>
              <a:t>Friday 7</a:t>
            </a:r>
            <a:r>
              <a:rPr lang="en-GB" sz="4800" b="1" u="sng" baseline="30000" dirty="0" smtClean="0">
                <a:latin typeface="Comic Sans MS" pitchFamily="66" charset="0"/>
              </a:rPr>
              <a:t>th</a:t>
            </a:r>
            <a:r>
              <a:rPr lang="en-GB" sz="4800" b="1" u="sng" dirty="0" smtClean="0">
                <a:latin typeface="Comic Sans MS" pitchFamily="66" charset="0"/>
              </a:rPr>
              <a:t> May</a:t>
            </a:r>
          </a:p>
          <a:p>
            <a:endParaRPr lang="en-GB" sz="4000" dirty="0" smtClean="0">
              <a:latin typeface="Comic Sans MS" pitchFamily="66" charset="0"/>
            </a:endParaRPr>
          </a:p>
          <a:p>
            <a:r>
              <a:rPr lang="en-GB" sz="4000" dirty="0" smtClean="0">
                <a:latin typeface="Comic Sans MS" pitchFamily="66" charset="0"/>
              </a:rPr>
              <a:t>L.O. Create a non-chronological report about wolves.</a:t>
            </a:r>
            <a:endParaRPr lang="en-GB" sz="4000" dirty="0">
              <a:latin typeface="Comic Sans MS" pitchFamily="66" charset="0"/>
            </a:endParaRPr>
          </a:p>
        </p:txBody>
      </p:sp>
      <p:pic>
        <p:nvPicPr>
          <p:cNvPr id="1026" name="Picture 2" descr="Wolf Eyes Images, Stock Photos &amp; Vectors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14"/>
          <a:stretch/>
        </p:blipFill>
        <p:spPr bwMode="auto">
          <a:xfrm>
            <a:off x="395536" y="4018424"/>
            <a:ext cx="8424935" cy="2423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308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548680"/>
            <a:ext cx="83529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Yesterday you watched this video about wolves.</a:t>
            </a:r>
            <a:endParaRPr lang="en-GB" sz="3200" dirty="0">
              <a:latin typeface="Comic Sans MS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5486" y="1844824"/>
            <a:ext cx="82189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2"/>
              </a:rPr>
              <a:t>https://www.youtube.com/watch?v=bVx4vY1-0cM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2852936"/>
            <a:ext cx="79208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Let’s take part in a quiz to see what you can remember about wolves. You can use the notes you made yesterday to help you.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2050" name="Picture 2" descr="Belgium's first sighted wolf in a century feared killed by hunters |  Wildlife | The Guardi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379346"/>
            <a:ext cx="237626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7658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908720"/>
            <a:ext cx="74168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 smtClean="0">
                <a:latin typeface="Comic Sans MS" pitchFamily="66" charset="0"/>
              </a:rPr>
              <a:t>Questions</a:t>
            </a:r>
          </a:p>
          <a:p>
            <a:pPr marL="514350" indent="-514350">
              <a:buAutoNum type="arabicPeriod"/>
            </a:pPr>
            <a:r>
              <a:rPr lang="en-GB" sz="3600" dirty="0" smtClean="0">
                <a:latin typeface="Comic Sans MS" pitchFamily="66" charset="0"/>
              </a:rPr>
              <a:t>Where do wolves live?</a:t>
            </a:r>
          </a:p>
          <a:p>
            <a:pPr marL="514350" indent="-514350">
              <a:buAutoNum type="arabicPeriod"/>
            </a:pPr>
            <a:r>
              <a:rPr lang="en-GB" sz="3600" dirty="0" smtClean="0">
                <a:latin typeface="Comic Sans MS" pitchFamily="66" charset="0"/>
              </a:rPr>
              <a:t>Do wolves often hurt humans?</a:t>
            </a:r>
          </a:p>
          <a:p>
            <a:pPr marL="514350" indent="-514350">
              <a:buAutoNum type="arabicPeriod"/>
            </a:pPr>
            <a:r>
              <a:rPr lang="en-GB" sz="3600" dirty="0" smtClean="0">
                <a:latin typeface="Comic Sans MS" pitchFamily="66" charset="0"/>
              </a:rPr>
              <a:t>What do wolves eat?</a:t>
            </a:r>
          </a:p>
          <a:p>
            <a:pPr marL="514350" indent="-514350">
              <a:buAutoNum type="arabicPeriod"/>
            </a:pPr>
            <a:r>
              <a:rPr lang="en-GB" sz="3600" dirty="0" smtClean="0">
                <a:latin typeface="Comic Sans MS" pitchFamily="66" charset="0"/>
              </a:rPr>
              <a:t>Do wolves live alone of in groups?</a:t>
            </a:r>
          </a:p>
          <a:p>
            <a:pPr marL="514350" indent="-514350">
              <a:buAutoNum type="arabicPeriod"/>
            </a:pPr>
            <a:r>
              <a:rPr lang="en-GB" sz="3600" dirty="0" smtClean="0">
                <a:latin typeface="Comic Sans MS" pitchFamily="66" charset="0"/>
              </a:rPr>
              <a:t>What are baby wolves called?</a:t>
            </a:r>
          </a:p>
          <a:p>
            <a:pPr marL="514350" indent="-514350">
              <a:buAutoNum type="arabicPeriod"/>
            </a:pPr>
            <a:r>
              <a:rPr lang="en-GB" sz="3600" dirty="0" smtClean="0">
                <a:latin typeface="Comic Sans MS" pitchFamily="66" charset="0"/>
              </a:rPr>
              <a:t>Why do wolves howl?</a:t>
            </a:r>
          </a:p>
        </p:txBody>
      </p:sp>
    </p:spTree>
    <p:extLst>
      <p:ext uri="{BB962C8B-B14F-4D97-AF65-F5344CB8AC3E}">
        <p14:creationId xmlns:p14="http://schemas.microsoft.com/office/powerpoint/2010/main" val="19045570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363915"/>
            <a:ext cx="756084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Comic Sans MS" pitchFamily="66" charset="0"/>
              </a:rPr>
              <a:t>Answers</a:t>
            </a:r>
          </a:p>
          <a:p>
            <a:pPr marL="742950" indent="-742950">
              <a:buAutoNum type="arabicPeriod"/>
            </a:pPr>
            <a:r>
              <a:rPr lang="en-GB" sz="3200" dirty="0" smtClean="0">
                <a:latin typeface="Comic Sans MS" pitchFamily="66" charset="0"/>
              </a:rPr>
              <a:t>Wolves live in forests, tundras and prairies in countries such as the united states.</a:t>
            </a:r>
          </a:p>
          <a:p>
            <a:pPr marL="742950" indent="-742950">
              <a:buAutoNum type="arabicPeriod"/>
            </a:pPr>
            <a:r>
              <a:rPr lang="en-GB" sz="3200" dirty="0" smtClean="0">
                <a:latin typeface="Comic Sans MS" pitchFamily="66" charset="0"/>
              </a:rPr>
              <a:t>No wolves will only hurt humans if threatened or very, very hungry.</a:t>
            </a:r>
          </a:p>
          <a:p>
            <a:pPr marL="742950" indent="-742950">
              <a:buAutoNum type="arabicPeriod"/>
            </a:pPr>
            <a:r>
              <a:rPr lang="en-GB" sz="3200" dirty="0" smtClean="0">
                <a:latin typeface="Comic Sans MS" pitchFamily="66" charset="0"/>
              </a:rPr>
              <a:t>Wolves eat animals such as hares, bison and moose.</a:t>
            </a:r>
          </a:p>
          <a:p>
            <a:pPr marL="742950" indent="-742950">
              <a:buAutoNum type="arabicPeriod"/>
            </a:pPr>
            <a:r>
              <a:rPr lang="en-GB" sz="3200" dirty="0" smtClean="0">
                <a:latin typeface="Comic Sans MS" pitchFamily="66" charset="0"/>
              </a:rPr>
              <a:t>Wolves live in groups called a pack.</a:t>
            </a:r>
          </a:p>
          <a:p>
            <a:pPr marL="742950" indent="-742950">
              <a:buAutoNum type="arabicPeriod"/>
            </a:pPr>
            <a:r>
              <a:rPr lang="en-GB" sz="3200" dirty="0" smtClean="0">
                <a:latin typeface="Comic Sans MS" pitchFamily="66" charset="0"/>
              </a:rPr>
              <a:t>Baby wolves are called cubs.</a:t>
            </a:r>
          </a:p>
          <a:p>
            <a:pPr marL="742950" indent="-742950">
              <a:buAutoNum type="arabicPeriod"/>
            </a:pPr>
            <a:r>
              <a:rPr lang="en-GB" sz="3200" dirty="0" smtClean="0">
                <a:latin typeface="Comic Sans MS" pitchFamily="66" charset="0"/>
              </a:rPr>
              <a:t>The pack leader howls to tell the other wolves where he is and to keep the wolves together.</a:t>
            </a:r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687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48680"/>
            <a:ext cx="806489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Well done you remembered lots of information. </a:t>
            </a: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Notes can be really useful when trying to remember facts, although your notes may not be easy for other people to understand. </a:t>
            </a: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Today you are going to present the information you have about wolves to teach others about what you have learnt. 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3074" name="Picture 2" descr="wolf howl - well done  but i make a better wol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38"/>
          <a:stretch/>
        </p:blipFill>
        <p:spPr bwMode="auto">
          <a:xfrm>
            <a:off x="7164288" y="366533"/>
            <a:ext cx="1789002" cy="1660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3628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04664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latin typeface="Comic Sans MS" pitchFamily="66" charset="0"/>
              </a:rPr>
              <a:t>Features of a Non-Chronological </a:t>
            </a:r>
            <a:r>
              <a:rPr lang="en-GB" sz="2800" b="1" u="sng" dirty="0">
                <a:latin typeface="Comic Sans MS" pitchFamily="66" charset="0"/>
              </a:rPr>
              <a:t>R</a:t>
            </a:r>
            <a:r>
              <a:rPr lang="en-GB" sz="2800" b="1" u="sng" dirty="0" smtClean="0">
                <a:latin typeface="Comic Sans MS" pitchFamily="66" charset="0"/>
              </a:rPr>
              <a:t>eport</a:t>
            </a:r>
            <a:endParaRPr lang="en-GB" sz="2800" b="1" u="sng" dirty="0">
              <a:latin typeface="Comic Sans MS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962061"/>
            <a:ext cx="4330030" cy="5856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0" y="1268760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Title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948264" y="2060848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Fact Box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97774" y="3068960"/>
            <a:ext cx="25462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Photographs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3653735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Sub-headings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2353235"/>
            <a:ext cx="2555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Bullet points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32240" y="5589240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Paragraphs</a:t>
            </a:r>
            <a:endParaRPr lang="en-GB" sz="3200" dirty="0">
              <a:latin typeface="Comic Sans MS" pitchFamily="66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1277888" y="1268760"/>
            <a:ext cx="2862064" cy="26161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1709936" y="2353235"/>
            <a:ext cx="998984" cy="13080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836712" y="4152138"/>
            <a:ext cx="1872208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6214605" y="2896680"/>
            <a:ext cx="517635" cy="26161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 flipV="1">
            <a:off x="6214605" y="5856474"/>
            <a:ext cx="576064" cy="474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4" idx="1"/>
          </p:cNvCxnSpPr>
          <p:nvPr/>
        </p:nvCxnSpPr>
        <p:spPr>
          <a:xfrm flipH="1" flipV="1">
            <a:off x="4716018" y="2191653"/>
            <a:ext cx="2232246" cy="13080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35760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332656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Comic Sans MS" pitchFamily="66" charset="0"/>
              </a:rPr>
              <a:t>Your Task</a:t>
            </a:r>
            <a:endParaRPr lang="en-GB" sz="32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1052736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latin typeface="Comic Sans MS" pitchFamily="66" charset="0"/>
              </a:rPr>
              <a:t>Option 1        Option 2        Option 3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12160" y="1772816"/>
            <a:ext cx="266429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Design  your own non-fiction text using the subheadings given by your teacher. You could create a book, leaflet or poster and arrange the information in any way you choose. </a:t>
            </a:r>
            <a:endParaRPr lang="en-GB" sz="2400" dirty="0">
              <a:latin typeface="Comic Sans MS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36" y="1916832"/>
            <a:ext cx="2494345" cy="1870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376" y="1916832"/>
            <a:ext cx="2495239" cy="1862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85073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267</Words>
  <Application>Microsoft Office PowerPoint</Application>
  <PresentationFormat>On-screen Show (4:3)</PresentationFormat>
  <Paragraphs>35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8</cp:revision>
  <dcterms:created xsi:type="dcterms:W3CDTF">2021-04-25T16:46:06Z</dcterms:created>
  <dcterms:modified xsi:type="dcterms:W3CDTF">2021-04-25T19:10:49Z</dcterms:modified>
</cp:coreProperties>
</file>