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57" r:id="rId5"/>
    <p:sldId id="258" r:id="rId6"/>
    <p:sldId id="267" r:id="rId7"/>
    <p:sldId id="259" r:id="rId8"/>
    <p:sldId id="261" r:id="rId9"/>
    <p:sldId id="26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7" d="100"/>
          <a:sy n="77" d="100"/>
        </p:scale>
        <p:origin x="-438" y="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15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11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3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250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5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6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25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32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8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293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6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9C18D-CFDF-4476-B344-D55075751708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5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8UcTTXhftE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6903" y="881181"/>
            <a:ext cx="9144000" cy="4476004"/>
          </a:xfrm>
        </p:spPr>
        <p:txBody>
          <a:bodyPr>
            <a:normAutofit/>
          </a:bodyPr>
          <a:lstStyle/>
          <a:p>
            <a:r>
              <a:rPr lang="en-GB" sz="4500" dirty="0">
                <a:latin typeface="Twinkl Precursive" panose="02000000000000000000" pitchFamily="2" charset="0"/>
              </a:rPr>
              <a:t>LO: To write the first two sections of a travel journey from the viewpoint of the snail. </a:t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/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>Monday 14</a:t>
            </a:r>
            <a:r>
              <a:rPr lang="en-GB" sz="4500" baseline="30000" dirty="0">
                <a:latin typeface="Twinkl Precursive" panose="02000000000000000000" pitchFamily="2" charset="0"/>
              </a:rPr>
              <a:t>th</a:t>
            </a:r>
            <a:r>
              <a:rPr lang="en-GB" sz="4500" dirty="0">
                <a:latin typeface="Twinkl Precursive" panose="02000000000000000000" pitchFamily="2" charset="0"/>
              </a:rPr>
              <a:t> June 2021 </a:t>
            </a:r>
          </a:p>
        </p:txBody>
      </p:sp>
    </p:spTree>
    <p:extLst>
      <p:ext uri="{BB962C8B-B14F-4D97-AF65-F5344CB8AC3E}">
        <p14:creationId xmlns:p14="http://schemas.microsoft.com/office/powerpoint/2010/main" val="980566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Your Task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When the snail and the whale go on their adventures, they see some fantastic places.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Today you will be writing a travel journal about what the snail experiences. </a:t>
            </a:r>
          </a:p>
        </p:txBody>
      </p:sp>
    </p:spTree>
    <p:extLst>
      <p:ext uri="{BB962C8B-B14F-4D97-AF65-F5344CB8AC3E}">
        <p14:creationId xmlns:p14="http://schemas.microsoft.com/office/powerpoint/2010/main" val="10584311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Your Task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The first two main places they visit are the incredible tropical islands with volcanoes.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They then journey on to the freezing Antarctic, where she experiences a whole new environment. </a:t>
            </a:r>
          </a:p>
        </p:txBody>
      </p:sp>
    </p:spTree>
    <p:extLst>
      <p:ext uri="{BB962C8B-B14F-4D97-AF65-F5344CB8AC3E}">
        <p14:creationId xmlns:p14="http://schemas.microsoft.com/office/powerpoint/2010/main" val="695823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Let’s watch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  <a:hlinkClick r:id="rId2"/>
              </a:rPr>
              <a:t>Their adventure begins…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08364" y="3144982"/>
            <a:ext cx="969818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>
              <a:latin typeface="Twinkl Precursive" panose="02000000000000000000" pitchFamily="2" charset="0"/>
            </a:endParaRPr>
          </a:p>
          <a:p>
            <a:r>
              <a:rPr lang="en-GB" sz="3000" dirty="0">
                <a:latin typeface="Twinkl Precursive" panose="02000000000000000000" pitchFamily="2" charset="0"/>
              </a:rPr>
              <a:t>What do you think the snail will see, hear, feel and smell, while she travels through these amazing places. </a:t>
            </a:r>
          </a:p>
        </p:txBody>
      </p:sp>
    </p:spTree>
    <p:extLst>
      <p:ext uri="{BB962C8B-B14F-4D97-AF65-F5344CB8AC3E}">
        <p14:creationId xmlns:p14="http://schemas.microsoft.com/office/powerpoint/2010/main" val="1367872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Here is the incredible tropical island.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8" name="Picture 4" descr="South Africa&amp;#39;s Triggerfish Expands to Ireland With Galway Studio - Varie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90688"/>
            <a:ext cx="8336973" cy="4693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234796" y="5657129"/>
            <a:ext cx="3264477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fantastic pink flowers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42209" y="2359747"/>
            <a:ext cx="3264477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smoking volcanoes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" y="4516307"/>
            <a:ext cx="257694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crystal clear water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50281" y="5397826"/>
            <a:ext cx="257694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soft yellow sand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959437" y="2494882"/>
            <a:ext cx="2847107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cheeky chattering monkeys</a:t>
            </a:r>
          </a:p>
        </p:txBody>
      </p:sp>
    </p:spTree>
    <p:extLst>
      <p:ext uri="{BB962C8B-B14F-4D97-AF65-F5344CB8AC3E}">
        <p14:creationId xmlns:p14="http://schemas.microsoft.com/office/powerpoint/2010/main" val="3155499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0013" y="1690688"/>
            <a:ext cx="4736519" cy="48577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Here is the incredible tropical island.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34796" y="5657129"/>
            <a:ext cx="3264477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soft shivery snow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30001" y="3016251"/>
            <a:ext cx="302028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towering white cliffs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959437" y="4469374"/>
            <a:ext cx="257694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cold dark seas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218222" y="2185254"/>
            <a:ext cx="257694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cold crisp air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7540" y="5020161"/>
            <a:ext cx="2847107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squawking sliding penguins</a:t>
            </a:r>
          </a:p>
        </p:txBody>
      </p:sp>
    </p:spTree>
    <p:extLst>
      <p:ext uri="{BB962C8B-B14F-4D97-AF65-F5344CB8AC3E}">
        <p14:creationId xmlns:p14="http://schemas.microsoft.com/office/powerpoint/2010/main" val="3826374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What might the snail write about her journey so far?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87036" y="2047297"/>
            <a:ext cx="4800600" cy="4351338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Remember to use the PAST tense…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there was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there were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I saw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I look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ed</a:t>
            </a:r>
            <a:r>
              <a:rPr lang="en-GB" dirty="0">
                <a:latin typeface="Twinkl Precursive" panose="02000000000000000000" pitchFamily="2" charset="0"/>
              </a:rPr>
              <a:t>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I smell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ed</a:t>
            </a:r>
            <a:r>
              <a:rPr lang="en-GB" dirty="0">
                <a:latin typeface="Twinkl Precursive" panose="02000000000000000000" pitchFamily="2" charset="0"/>
              </a:rPr>
              <a:t>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I heard </a:t>
            </a:r>
          </a:p>
          <a:p>
            <a:endParaRPr lang="en-GB" dirty="0">
              <a:latin typeface="Twinkl Precursive" panose="02000000000000000000" pitchFamily="2" charset="0"/>
            </a:endParaRPr>
          </a:p>
          <a:p>
            <a:r>
              <a:rPr lang="en-GB" dirty="0">
                <a:latin typeface="Twinkl Precursive" panose="02000000000000000000" pitchFamily="2" charset="0"/>
              </a:rPr>
              <a:t>Harder! </a:t>
            </a:r>
          </a:p>
          <a:p>
            <a:r>
              <a:rPr lang="en-GB" dirty="0">
                <a:latin typeface="Twinkl Precursive" panose="02000000000000000000" pitchFamily="2" charset="0"/>
              </a:rPr>
              <a:t>Where were things that the snail could see?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Use prepositions…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0204" y="1938770"/>
            <a:ext cx="6896100" cy="478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209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South Africa&amp;#39;s Triggerfish Expands to Ireland With Galway Studio - Varie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5112" y="180110"/>
            <a:ext cx="6369737" cy="358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327" y="135004"/>
            <a:ext cx="10515600" cy="1325563"/>
          </a:xfrm>
        </p:spPr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Look at this example</a:t>
            </a:r>
          </a:p>
        </p:txBody>
      </p:sp>
      <p:pic>
        <p:nvPicPr>
          <p:cNvPr id="5" name="Content Placeholder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985" y="1460567"/>
            <a:ext cx="1849114" cy="14839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2026" y="3177700"/>
            <a:ext cx="9966172" cy="332398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Harder: </a:t>
            </a:r>
          </a:p>
          <a:p>
            <a:r>
              <a:rPr lang="en-GB" sz="3000" dirty="0">
                <a:latin typeface="Twinkl Precursive" panose="02000000000000000000" pitchFamily="2" charset="0"/>
              </a:rPr>
              <a:t>We arrived at a wonderful tropical island. </a:t>
            </a:r>
            <a:r>
              <a:rPr lang="en-GB" sz="3000" dirty="0">
                <a:solidFill>
                  <a:srgbClr val="FF0000"/>
                </a:solidFill>
                <a:latin typeface="Twinkl Precursive" panose="02000000000000000000" pitchFamily="2" charset="0"/>
              </a:rPr>
              <a:t>Around me</a:t>
            </a:r>
            <a:r>
              <a:rPr lang="en-GB" sz="3000" dirty="0">
                <a:latin typeface="Twinkl Precursive" panose="02000000000000000000" pitchFamily="2" charset="0"/>
              </a:rPr>
              <a:t>, the water was warm </a:t>
            </a:r>
            <a:r>
              <a:rPr lang="en-GB" sz="3000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>
                <a:latin typeface="Twinkl Precursive" panose="02000000000000000000" pitchFamily="2" charset="0"/>
              </a:rPr>
              <a:t> clear. </a:t>
            </a:r>
            <a:r>
              <a:rPr lang="en-GB" sz="3000" dirty="0">
                <a:solidFill>
                  <a:srgbClr val="FF0000"/>
                </a:solidFill>
                <a:latin typeface="Twinkl Precursive" panose="02000000000000000000" pitchFamily="2" charset="0"/>
              </a:rPr>
              <a:t>In front of me, </a:t>
            </a:r>
            <a:r>
              <a:rPr lang="en-GB" sz="3000" dirty="0">
                <a:latin typeface="Twinkl Precursive" panose="02000000000000000000" pitchFamily="2" charset="0"/>
              </a:rPr>
              <a:t>I saw a chatty monkey in a palm tree </a:t>
            </a:r>
            <a:r>
              <a:rPr lang="en-GB" sz="3000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>
                <a:latin typeface="Twinkl Precursive" panose="02000000000000000000" pitchFamily="2" charset="0"/>
              </a:rPr>
              <a:t> soft sand. </a:t>
            </a:r>
            <a:r>
              <a:rPr lang="en-GB" sz="3000" dirty="0">
                <a:solidFill>
                  <a:srgbClr val="FF0000"/>
                </a:solidFill>
                <a:latin typeface="Twinkl Precursive" panose="02000000000000000000" pitchFamily="2" charset="0"/>
              </a:rPr>
              <a:t>Between the rocks, </a:t>
            </a:r>
            <a:r>
              <a:rPr lang="en-GB" sz="3000" dirty="0">
                <a:latin typeface="Twinkl Precursive" panose="02000000000000000000" pitchFamily="2" charset="0"/>
              </a:rPr>
              <a:t>were lovely pink flowers with butterflies on them.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62730" y="1002190"/>
            <a:ext cx="9966172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Easy: </a:t>
            </a:r>
          </a:p>
          <a:p>
            <a:r>
              <a:rPr lang="en-GB" sz="3000" dirty="0">
                <a:latin typeface="Twinkl Precursive" panose="02000000000000000000" pitchFamily="2" charset="0"/>
              </a:rPr>
              <a:t>I saw the lovely island </a:t>
            </a:r>
            <a:r>
              <a:rPr lang="en-GB" sz="3000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>
                <a:latin typeface="Twinkl Precursive" panose="02000000000000000000" pitchFamily="2" charset="0"/>
              </a:rPr>
              <a:t> I heard a chatty monkey in a tree. I saw lovely flowers </a:t>
            </a:r>
            <a:r>
              <a:rPr lang="en-GB" sz="3000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>
                <a:latin typeface="Twinkl Precursive" panose="02000000000000000000" pitchFamily="2" charset="0"/>
              </a:rPr>
              <a:t> soft sand. </a:t>
            </a:r>
          </a:p>
        </p:txBody>
      </p:sp>
    </p:spTree>
    <p:extLst>
      <p:ext uri="{BB962C8B-B14F-4D97-AF65-F5344CB8AC3E}">
        <p14:creationId xmlns:p14="http://schemas.microsoft.com/office/powerpoint/2010/main" val="3439420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Your Task: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Option 1 – To write complete sentences using adjectives (describing words). </a:t>
            </a: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- Use the conjunctions ‘</a:t>
            </a:r>
            <a:r>
              <a:rPr lang="en-GB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dirty="0">
                <a:latin typeface="Twinkl Precursive" panose="02000000000000000000" pitchFamily="2" charset="0"/>
              </a:rPr>
              <a:t>’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Option 2 - To write compound sentences. </a:t>
            </a:r>
          </a:p>
          <a:p>
            <a:pPr>
              <a:buFontTx/>
              <a:buChar char="-"/>
            </a:pPr>
            <a:r>
              <a:rPr lang="en-GB" dirty="0">
                <a:latin typeface="Twinkl Precursive" panose="02000000000000000000" pitchFamily="2" charset="0"/>
              </a:rPr>
              <a:t>Use the conjunctions ‘</a:t>
            </a:r>
            <a:r>
              <a:rPr lang="en-GB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dirty="0">
                <a:latin typeface="Twinkl Precursive" panose="02000000000000000000" pitchFamily="2" charset="0"/>
              </a:rPr>
              <a:t>’ </a:t>
            </a:r>
          </a:p>
          <a:p>
            <a:pPr>
              <a:buFontTx/>
              <a:buChar char="-"/>
            </a:pPr>
            <a:r>
              <a:rPr lang="en-GB" dirty="0">
                <a:latin typeface="Twinkl Precursive" panose="02000000000000000000" pitchFamily="2" charset="0"/>
              </a:rPr>
              <a:t>Use adjectives (describing words) for effect.</a:t>
            </a:r>
          </a:p>
          <a:p>
            <a:pPr>
              <a:buFontTx/>
              <a:buChar char="-"/>
            </a:pPr>
            <a:r>
              <a:rPr lang="en-GB" dirty="0">
                <a:latin typeface="Twinkl Precursive" panose="02000000000000000000" pitchFamily="2" charset="0"/>
              </a:rPr>
              <a:t>Use 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prepositions</a:t>
            </a:r>
            <a:r>
              <a:rPr lang="en-GB" dirty="0">
                <a:latin typeface="Twinkl Precursive" panose="02000000000000000000" pitchFamily="2" charset="0"/>
              </a:rPr>
              <a:t> for location.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3711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333</Words>
  <Application>Microsoft Office PowerPoint</Application>
  <PresentationFormat>Custom</PresentationFormat>
  <Paragraphs>50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LO: To write the first two sections of a travel journey from the viewpoint of the snail.   Monday 14th June 2021 </vt:lpstr>
      <vt:lpstr>Your Task </vt:lpstr>
      <vt:lpstr>Your Task </vt:lpstr>
      <vt:lpstr>Let’s watch </vt:lpstr>
      <vt:lpstr>Here is the incredible tropical island. </vt:lpstr>
      <vt:lpstr>Here is the incredible tropical island. </vt:lpstr>
      <vt:lpstr>What might the snail write about her journey so far?</vt:lpstr>
      <vt:lpstr>Look at this example</vt:lpstr>
      <vt:lpstr>Your Task: 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about why the snail wishes to travel.   Tuesday 8th June 2021</dc:title>
  <dc:creator>J Geals BTP</dc:creator>
  <cp:lastModifiedBy>Liz King</cp:lastModifiedBy>
  <cp:revision>12</cp:revision>
  <dcterms:created xsi:type="dcterms:W3CDTF">2021-06-03T14:27:07Z</dcterms:created>
  <dcterms:modified xsi:type="dcterms:W3CDTF">2021-06-10T21:07:57Z</dcterms:modified>
</cp:coreProperties>
</file>