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avi" ContentType="video/x-msvide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64" r:id="rId3"/>
    <p:sldId id="267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Twinkl SemiBold" charset="0"/>
      <p:bold r:id="rId11"/>
    </p:embeddedFont>
    <p:embeddedFont>
      <p:font typeface="Twinkl" panose="020B0604020202020204" charset="0"/>
      <p:regular r:id="rId12"/>
      <p:bold r:id="rId13"/>
    </p:embeddedFont>
    <p:embeddedFont>
      <p:font typeface="Sassoon Infant Rg" panose="02000503030000020003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ean Time  Laps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9750" y="857250"/>
            <a:ext cx="8064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</TotalTime>
  <Words>0</Words>
  <Application>Microsoft Office PowerPoint</Application>
  <PresentationFormat>On-screen Show (4:3)</PresentationFormat>
  <Paragraphs>0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V Charman BTP</cp:lastModifiedBy>
  <cp:revision>1</cp:revision>
  <dcterms:created xsi:type="dcterms:W3CDTF">2018-05-16T13:46:18Z</dcterms:created>
  <dcterms:modified xsi:type="dcterms:W3CDTF">2021-02-02T14:07:04Z</dcterms:modified>
</cp:coreProperties>
</file>