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slideLayouts/slideLayout10.xml" ContentType="application/vnd.openxmlformats-officedocument.presentationml.slideLayout+xml"/>
  <Override PartName="/ppt/theme/theme8.xml" ContentType="application/vnd.openxmlformats-officedocument.theme+xml"/>
  <Override PartName="/ppt/theme/theme9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  <p:sldMasterId id="2147483685" r:id="rId11"/>
  </p:sldMasterIdLst>
  <p:notesMasterIdLst>
    <p:notesMasterId r:id="rId26"/>
  </p:notesMasterIdLst>
  <p:sldIdLst>
    <p:sldId id="296" r:id="rId12"/>
    <p:sldId id="297" r:id="rId13"/>
    <p:sldId id="416" r:id="rId14"/>
    <p:sldId id="417" r:id="rId15"/>
    <p:sldId id="299" r:id="rId16"/>
    <p:sldId id="431" r:id="rId17"/>
    <p:sldId id="432" r:id="rId18"/>
    <p:sldId id="433" r:id="rId19"/>
    <p:sldId id="408" r:id="rId20"/>
    <p:sldId id="434" r:id="rId21"/>
    <p:sldId id="435" r:id="rId22"/>
    <p:sldId id="437" r:id="rId23"/>
    <p:sldId id="436" r:id="rId24"/>
    <p:sldId id="359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750" userDrawn="1">
          <p15:clr>
            <a:srgbClr val="A4A3A4"/>
          </p15:clr>
        </p15:guide>
        <p15:guide id="2" pos="3515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xmlns="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040" autoAdjust="0"/>
    <p:restoredTop sz="86496" autoAdjust="0"/>
  </p:normalViewPr>
  <p:slideViewPr>
    <p:cSldViewPr snapToGrid="0" snapToObjects="1">
      <p:cViewPr>
        <p:scale>
          <a:sx n="70" d="100"/>
          <a:sy n="70" d="100"/>
        </p:scale>
        <p:origin x="-1326" y="-72"/>
      </p:cViewPr>
      <p:guideLst>
        <p:guide orient="horz" pos="2750"/>
        <p:guide pos="3515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-53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2.xml"/><Relationship Id="rId18" Type="http://schemas.openxmlformats.org/officeDocument/2006/relationships/slide" Target="slides/slide7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0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1.xml"/><Relationship Id="rId17" Type="http://schemas.openxmlformats.org/officeDocument/2006/relationships/slide" Target="slides/slide6.xml"/><Relationship Id="rId25" Type="http://schemas.openxmlformats.org/officeDocument/2006/relationships/slide" Target="slides/slide14.xml"/><Relationship Id="rId2" Type="http://schemas.openxmlformats.org/officeDocument/2006/relationships/customXml" Target="../customXml/item2.xml"/><Relationship Id="rId16" Type="http://schemas.openxmlformats.org/officeDocument/2006/relationships/slide" Target="slides/slide5.xml"/><Relationship Id="rId20" Type="http://schemas.openxmlformats.org/officeDocument/2006/relationships/slide" Target="slides/slide9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3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4.xml"/><Relationship Id="rId23" Type="http://schemas.openxmlformats.org/officeDocument/2006/relationships/slide" Target="slides/slide12.xml"/><Relationship Id="rId28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8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3.xml"/><Relationship Id="rId22" Type="http://schemas.openxmlformats.org/officeDocument/2006/relationships/slide" Target="slides/slide11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04/01/2021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04/01/2021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882141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xmlns="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xmlns="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xmlns="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xmlns="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xmlns="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63658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6.png"/><Relationship Id="rId18" Type="http://schemas.openxmlformats.org/officeDocument/2006/relationships/image" Target="../media/image20.png"/><Relationship Id="rId7" Type="http://schemas.openxmlformats.org/officeDocument/2006/relationships/image" Target="../media/image11.png"/><Relationship Id="rId12" Type="http://schemas.openxmlformats.org/officeDocument/2006/relationships/image" Target="../media/image15.png"/><Relationship Id="rId17" Type="http://schemas.microsoft.com/office/2007/relationships/hdphoto" Target="../media/hdphoto1.wdp"/><Relationship Id="rId2" Type="http://schemas.openxmlformats.org/officeDocument/2006/relationships/slideLayout" Target="../slideLayouts/slideLayout4.xml"/><Relationship Id="rId16" Type="http://schemas.openxmlformats.org/officeDocument/2006/relationships/image" Target="../media/image19.png"/><Relationship Id="rId1" Type="http://schemas.openxmlformats.org/officeDocument/2006/relationships/tags" Target="../tags/tag1.xml"/><Relationship Id="rId11" Type="http://schemas.openxmlformats.org/officeDocument/2006/relationships/image" Target="../media/image14.png"/><Relationship Id="rId5" Type="http://schemas.openxmlformats.org/officeDocument/2006/relationships/image" Target="../media/image9.png"/><Relationship Id="rId15" Type="http://schemas.openxmlformats.org/officeDocument/2006/relationships/image" Target="../media/image18.png"/><Relationship Id="rId10" Type="http://schemas.openxmlformats.org/officeDocument/2006/relationships/image" Target="../media/image13.png"/><Relationship Id="rId9" Type="http://schemas.openxmlformats.org/officeDocument/2006/relationships/image" Target="../media/image12.png"/><Relationship Id="rId14" Type="http://schemas.openxmlformats.org/officeDocument/2006/relationships/image" Target="../media/image1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7.png"/><Relationship Id="rId7" Type="http://schemas.openxmlformats.org/officeDocument/2006/relationships/image" Target="../media/image22.png"/><Relationship Id="rId12" Type="http://schemas.openxmlformats.org/officeDocument/2006/relationships/image" Target="../media/image15.png"/><Relationship Id="rId17" Type="http://schemas.openxmlformats.org/officeDocument/2006/relationships/image" Target="../media/image20.png"/><Relationship Id="rId2" Type="http://schemas.openxmlformats.org/officeDocument/2006/relationships/slideLayout" Target="../slideLayouts/slideLayout4.xml"/><Relationship Id="rId16" Type="http://schemas.microsoft.com/office/2007/relationships/hdphoto" Target="../media/hdphoto1.wdp"/><Relationship Id="rId20" Type="http://schemas.openxmlformats.org/officeDocument/2006/relationships/image" Target="../media/image16.png"/><Relationship Id="rId1" Type="http://schemas.openxmlformats.org/officeDocument/2006/relationships/tags" Target="../tags/tag2.xml"/><Relationship Id="rId11" Type="http://schemas.openxmlformats.org/officeDocument/2006/relationships/image" Target="../media/image14.png"/><Relationship Id="rId5" Type="http://schemas.openxmlformats.org/officeDocument/2006/relationships/image" Target="../media/image9.png"/><Relationship Id="rId15" Type="http://schemas.openxmlformats.org/officeDocument/2006/relationships/image" Target="../media/image19.png"/><Relationship Id="rId10" Type="http://schemas.openxmlformats.org/officeDocument/2006/relationships/image" Target="../media/image13.png"/><Relationship Id="rId19" Type="http://schemas.openxmlformats.org/officeDocument/2006/relationships/image" Target="../media/image23.png"/><Relationship Id="rId9" Type="http://schemas.openxmlformats.org/officeDocument/2006/relationships/image" Target="../media/image12.png"/><Relationship Id="rId14" Type="http://schemas.openxmlformats.org/officeDocument/2006/relationships/image" Target="../media/image18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1.png"/><Relationship Id="rId7" Type="http://schemas.openxmlformats.org/officeDocument/2006/relationships/image" Target="../media/image26.png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3.xml"/><Relationship Id="rId6" Type="http://schemas.openxmlformats.org/officeDocument/2006/relationships/image" Target="../media/image10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1.png"/><Relationship Id="rId7" Type="http://schemas.openxmlformats.org/officeDocument/2006/relationships/image" Target="../media/image26.png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4.xml"/><Relationship Id="rId6" Type="http://schemas.openxmlformats.org/officeDocument/2006/relationships/image" Target="../media/image10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4.png"/><Relationship Id="rId7" Type="http://schemas.openxmlformats.org/officeDocument/2006/relationships/image" Target="../media/image21.png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5.xml"/><Relationship Id="rId6" Type="http://schemas.openxmlformats.org/officeDocument/2006/relationships/image" Target="../media/image29.png"/><Relationship Id="rId5" Type="http://schemas.openxmlformats.org/officeDocument/2006/relationships/image" Target="../media/image10.png"/><Relationship Id="rId4" Type="http://schemas.openxmlformats.org/officeDocument/2006/relationships/image" Target="../media/image28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6.xml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8.xml"/><Relationship Id="rId4" Type="http://schemas.openxmlformats.org/officeDocument/2006/relationships/image" Target="../media/image31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13" Type="http://schemas.openxmlformats.org/officeDocument/2006/relationships/image" Target="../media/image38.png"/><Relationship Id="rId3" Type="http://schemas.openxmlformats.org/officeDocument/2006/relationships/image" Target="../media/image32.png"/><Relationship Id="rId7" Type="http://schemas.openxmlformats.org/officeDocument/2006/relationships/image" Target="../media/image34.png"/><Relationship Id="rId12" Type="http://schemas.openxmlformats.org/officeDocument/2006/relationships/image" Target="../media/image21.png"/><Relationship Id="rId2" Type="http://schemas.openxmlformats.org/officeDocument/2006/relationships/slideLayout" Target="../slideLayouts/slideLayout10.xml"/><Relationship Id="rId16" Type="http://schemas.openxmlformats.org/officeDocument/2006/relationships/image" Target="../media/image25.png"/><Relationship Id="rId1" Type="http://schemas.openxmlformats.org/officeDocument/2006/relationships/tags" Target="../tags/tag9.xml"/><Relationship Id="rId6" Type="http://schemas.openxmlformats.org/officeDocument/2006/relationships/image" Target="../media/image24.png"/><Relationship Id="rId11" Type="http://schemas.openxmlformats.org/officeDocument/2006/relationships/image" Target="../media/image18.png"/><Relationship Id="rId5" Type="http://schemas.openxmlformats.org/officeDocument/2006/relationships/image" Target="../media/image30.png"/><Relationship Id="rId15" Type="http://schemas.openxmlformats.org/officeDocument/2006/relationships/image" Target="../media/image39.png"/><Relationship Id="rId10" Type="http://schemas.openxmlformats.org/officeDocument/2006/relationships/image" Target="../media/image37.png"/><Relationship Id="rId4" Type="http://schemas.openxmlformats.org/officeDocument/2006/relationships/image" Target="../media/image33.png"/><Relationship Id="rId9" Type="http://schemas.openxmlformats.org/officeDocument/2006/relationships/image" Target="../media/image36.png"/><Relationship Id="rId1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97264" y="2535858"/>
            <a:ext cx="6462320" cy="1786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754085" y="777834"/>
                <a:ext cx="3718384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Calibri" panose="020F0502020204030204" pitchFamily="34" charset="0"/>
                </a:endParaRPr>
              </a:p>
              <a:p>
                <a:pPr lvl="0"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Calibri" panose="020F0502020204030204" pitchFamily="34" charset="0"/>
                  </a:rPr>
                  <a:t>1)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pPr>
                  <a:defRPr/>
                </a:pPr>
                <a:r>
                  <a:rPr lang="en-GB" sz="2800" noProof="0" dirty="0">
                    <a:solidFill>
                      <a:prstClr val="black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2)</a:t>
                </a:r>
              </a:p>
              <a:p>
                <a:pPr>
                  <a:defRPr/>
                </a:pPr>
                <a:endParaRPr kumimoji="0" lang="en-GB" sz="2800" b="0" i="0" u="none" strike="noStrike" kern="1200" cap="none" spc="0" normalizeH="0" baseline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Calibri" panose="020F0502020204030204" pitchFamily="34" charset="0"/>
                </a:endParaRPr>
              </a:p>
              <a:p>
                <a:pPr>
                  <a:defRPr/>
                </a:pPr>
                <a:r>
                  <a:rPr lang="en-GB" sz="2800" noProof="0" dirty="0">
                    <a:solidFill>
                      <a:prstClr val="black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3)</a:t>
                </a:r>
              </a:p>
              <a:p>
                <a:pPr>
                  <a:defRPr/>
                </a:pPr>
                <a:endParaRPr lang="en-GB" sz="2800" dirty="0">
                  <a:solidFill>
                    <a:schemeClr val="accent1"/>
                  </a:solidFill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pPr>
                  <a:defRPr/>
                </a:pPr>
                <a:endParaRPr lang="en-GB" sz="2800" dirty="0">
                  <a:solidFill>
                    <a:prstClr val="black"/>
                  </a:solidFill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pPr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4)   2 </a:t>
                </a:r>
                <a14:m>
                  <m:oMath xmlns:m="http://schemas.openxmlformats.org/officeDocument/2006/math">
                    <m:r>
                      <a:rPr lang="en-GB" sz="2800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 2</a:t>
                </a:r>
              </a:p>
              <a:p>
                <a:pPr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4085" y="777834"/>
                <a:ext cx="3718384" cy="5262979"/>
              </a:xfrm>
              <a:prstGeom prst="rect">
                <a:avLst/>
              </a:prstGeom>
              <a:blipFill>
                <a:blip r:embed="rId5"/>
                <a:stretch>
                  <a:fillRect l="-344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4699578" y="769521"/>
                <a:ext cx="3439094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Calibri" panose="020F0502020204030204" pitchFamily="34" charset="0"/>
                </a:endParaRPr>
              </a:p>
              <a:p>
                <a:pPr lvl="0"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pPr>
                  <a:defRPr/>
                </a:pPr>
                <a:endParaRPr lang="en-GB" sz="2800" noProof="0" dirty="0">
                  <a:solidFill>
                    <a:prstClr val="black"/>
                  </a:solidFill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pPr>
                  <a:defRPr/>
                </a:pPr>
                <a:endParaRPr kumimoji="0" lang="en-GB" sz="2800" b="0" i="0" u="none" strike="noStrike" kern="1200" cap="none" spc="0" normalizeH="0" baseline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Calibri" panose="020F0502020204030204" pitchFamily="34" charset="0"/>
                </a:endParaRPr>
              </a:p>
              <a:p>
                <a:pPr>
                  <a:defRPr/>
                </a:pPr>
                <a:endParaRPr lang="en-GB" sz="2800" noProof="0" dirty="0">
                  <a:solidFill>
                    <a:prstClr val="black"/>
                  </a:solidFill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pPr>
                  <a:defRPr/>
                </a:pPr>
                <a:endParaRPr lang="en-GB" sz="2800" dirty="0">
                  <a:solidFill>
                    <a:schemeClr val="accent1"/>
                  </a:solidFill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pPr>
                  <a:defRPr/>
                </a:pPr>
                <a:endParaRPr lang="en-GB" sz="2800" dirty="0">
                  <a:solidFill>
                    <a:prstClr val="black"/>
                  </a:solidFill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pPr algn="ctr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5 </a:t>
                </a:r>
                <a14:m>
                  <m:oMath xmlns:m="http://schemas.openxmlformats.org/officeDocument/2006/math">
                    <m:r>
                      <a:rPr lang="en-GB" sz="2800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 5 </a:t>
                </a:r>
              </a:p>
              <a:p>
                <a:pPr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99578" y="769521"/>
                <a:ext cx="3439094" cy="5262979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Picture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619811">
            <a:off x="5608206" y="3248695"/>
            <a:ext cx="1360206" cy="155178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815" y="3493410"/>
            <a:ext cx="1366342" cy="150675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619811">
            <a:off x="4928151" y="3203661"/>
            <a:ext cx="1360206" cy="155178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619811">
            <a:off x="6311006" y="3226178"/>
            <a:ext cx="1360206" cy="1551785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717208" y="365229"/>
            <a:ext cx="71727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Blue Team 						Red Team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9439" y="36185"/>
            <a:ext cx="1143447" cy="125625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8565" y="7407"/>
            <a:ext cx="1169640" cy="128503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2131" y="1180215"/>
            <a:ext cx="503768" cy="546191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8012" y="1546018"/>
            <a:ext cx="503768" cy="546191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7464" y="1104061"/>
            <a:ext cx="503768" cy="546191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9106" y="1170709"/>
            <a:ext cx="503768" cy="546191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4987" y="1536512"/>
            <a:ext cx="503768" cy="546191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4439" y="1094555"/>
            <a:ext cx="503768" cy="546191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1873" y="1281901"/>
            <a:ext cx="503768" cy="546191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6992" y="1648508"/>
            <a:ext cx="503768" cy="546191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3972" y="1271063"/>
            <a:ext cx="503768" cy="546191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758" y="889113"/>
            <a:ext cx="503768" cy="546191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0923" y="1008806"/>
            <a:ext cx="503768" cy="546191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0923" y="1505602"/>
            <a:ext cx="503768" cy="546191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1324" y="2159159"/>
            <a:ext cx="1062038" cy="1347788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5705" y="2197180"/>
            <a:ext cx="1062038" cy="1304925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129719" y="2219911"/>
            <a:ext cx="1078004" cy="1289712"/>
          </a:xfrm>
          <a:prstGeom prst="rect">
            <a:avLst/>
          </a:prstGeom>
        </p:spPr>
      </p:pic>
      <p:pic>
        <p:nvPicPr>
          <p:cNvPr id="32" name="Picture 31"/>
          <p:cNvPicPr/>
          <p:nvPr/>
        </p:nvPicPr>
        <p:blipFill rotWithShape="1"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10000" b="90000" l="10000" r="90000">
                        <a14:foregroundMark x1="41667" y1="75000" x2="41667" y2="75000"/>
                        <a14:foregroundMark x1="51613" y1="47436" x2="47043" y2="44551"/>
                        <a14:foregroundMark x1="55645" y1="76603" x2="55645" y2="76603"/>
                        <a14:foregroundMark x1="45968" y1="75321" x2="45968" y2="75321"/>
                        <a14:foregroundMark x1="49731" y1="73718" x2="49731" y2="73718"/>
                        <a14:foregroundMark x1="37097" y1="77564" x2="37097" y2="77564"/>
                        <a14:foregroundMark x1="36559" y1="75321" x2="36559" y2="75321"/>
                        <a14:foregroundMark x1="37903" y1="71795" x2="37903" y2="71795"/>
                        <a14:foregroundMark x1="48387" y1="69872" x2="48387" y2="69872"/>
                        <a14:foregroundMark x1="48387" y1="69551" x2="49462" y2="71474"/>
                        <a14:foregroundMark x1="49194" y1="70833" x2="49731" y2="73077"/>
                        <a14:backgroundMark x1="31452" y1="88782" x2="31720" y2="22115"/>
                        <a14:backgroundMark x1="56989" y1="90705" x2="74462" y2="32692"/>
                        <a14:backgroundMark x1="49731" y1="72115" x2="49731" y2="72115"/>
                        <a14:backgroundMark x1="33871" y1="59936" x2="33871" y2="59936"/>
                        <a14:backgroundMark x1="37097" y1="25000" x2="37097" y2="25000"/>
                        <a14:backgroundMark x1="74462" y1="21474" x2="33333" y2="16026"/>
                        <a14:backgroundMark x1="32258" y1="25000" x2="44355" y2="16987"/>
                        <a14:backgroundMark x1="70430" y1="39744" x2="74194" y2="21474"/>
                        <a14:backgroundMark x1="35753" y1="48077" x2="37366" y2="63141"/>
                        <a14:backgroundMark x1="48118" y1="72756" x2="47043" y2="8076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1472" b="10945"/>
          <a:stretch/>
        </p:blipFill>
        <p:spPr>
          <a:xfrm rot="21118553">
            <a:off x="5682117" y="2078040"/>
            <a:ext cx="1182533" cy="1358235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6388405" y="2391780"/>
            <a:ext cx="748913" cy="100102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0480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754085" y="777834"/>
                <a:ext cx="3718384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Calibri" panose="020F0502020204030204" pitchFamily="34" charset="0"/>
                </a:endParaRPr>
              </a:p>
              <a:p>
                <a:pPr lvl="0"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Calibri" panose="020F0502020204030204" pitchFamily="34" charset="0"/>
                  </a:rPr>
                  <a:t>1)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pPr>
                  <a:defRPr/>
                </a:pPr>
                <a:r>
                  <a:rPr lang="en-GB" sz="2800" noProof="0" dirty="0">
                    <a:solidFill>
                      <a:prstClr val="black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2)</a:t>
                </a:r>
              </a:p>
              <a:p>
                <a:pPr>
                  <a:defRPr/>
                </a:pPr>
                <a:endParaRPr kumimoji="0" lang="en-GB" sz="2800" b="0" i="0" u="none" strike="noStrike" kern="1200" cap="none" spc="0" normalizeH="0" baseline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Calibri" panose="020F0502020204030204" pitchFamily="34" charset="0"/>
                </a:endParaRPr>
              </a:p>
              <a:p>
                <a:pPr>
                  <a:defRPr/>
                </a:pPr>
                <a:r>
                  <a:rPr lang="en-GB" sz="2800" noProof="0" dirty="0">
                    <a:solidFill>
                      <a:prstClr val="black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3)</a:t>
                </a:r>
              </a:p>
              <a:p>
                <a:pPr>
                  <a:defRPr/>
                </a:pPr>
                <a:endParaRPr lang="en-GB" sz="2800" dirty="0">
                  <a:solidFill>
                    <a:schemeClr val="accent1"/>
                  </a:solidFill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pPr>
                  <a:defRPr/>
                </a:pPr>
                <a:endParaRPr lang="en-GB" sz="2800" dirty="0">
                  <a:solidFill>
                    <a:prstClr val="black"/>
                  </a:solidFill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pPr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4)   2 </a:t>
                </a:r>
                <a14:m>
                  <m:oMath xmlns:m="http://schemas.openxmlformats.org/officeDocument/2006/math">
                    <m:r>
                      <a:rPr lang="en-GB" sz="2800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 2</a:t>
                </a:r>
              </a:p>
              <a:p>
                <a:pPr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4085" y="777834"/>
                <a:ext cx="3718384" cy="5262979"/>
              </a:xfrm>
              <a:prstGeom prst="rect">
                <a:avLst/>
              </a:prstGeom>
              <a:blipFill>
                <a:blip r:embed="rId5"/>
                <a:stretch>
                  <a:fillRect l="-344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4712260" y="798859"/>
                <a:ext cx="3439094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Calibri" panose="020F0502020204030204" pitchFamily="34" charset="0"/>
                </a:endParaRPr>
              </a:p>
              <a:p>
                <a:pPr lvl="0"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pPr>
                  <a:defRPr/>
                </a:pPr>
                <a:endParaRPr lang="en-GB" sz="2800" noProof="0" dirty="0">
                  <a:solidFill>
                    <a:prstClr val="black"/>
                  </a:solidFill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pPr>
                  <a:defRPr/>
                </a:pPr>
                <a:endParaRPr kumimoji="0" lang="en-GB" sz="2800" b="0" i="0" u="none" strike="noStrike" kern="1200" cap="none" spc="0" normalizeH="0" baseline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Calibri" panose="020F0502020204030204" pitchFamily="34" charset="0"/>
                </a:endParaRPr>
              </a:p>
              <a:p>
                <a:pPr>
                  <a:defRPr/>
                </a:pPr>
                <a:endParaRPr lang="en-GB" sz="2800" noProof="0" dirty="0">
                  <a:solidFill>
                    <a:prstClr val="black"/>
                  </a:solidFill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pPr>
                  <a:defRPr/>
                </a:pPr>
                <a:endParaRPr lang="en-GB" sz="2800" dirty="0">
                  <a:solidFill>
                    <a:schemeClr val="accent1"/>
                  </a:solidFill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pPr>
                  <a:defRPr/>
                </a:pPr>
                <a:endParaRPr lang="en-GB" sz="2800" dirty="0">
                  <a:solidFill>
                    <a:prstClr val="black"/>
                  </a:solidFill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pPr algn="ctr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5 </a:t>
                </a:r>
                <a14:m>
                  <m:oMath xmlns:m="http://schemas.openxmlformats.org/officeDocument/2006/math">
                    <m:r>
                      <a:rPr lang="en-GB" sz="2800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 5 </a:t>
                </a:r>
              </a:p>
              <a:p>
                <a:pPr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12260" y="798859"/>
                <a:ext cx="3439094" cy="5262979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Picture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619811">
            <a:off x="5608206" y="3248695"/>
            <a:ext cx="1360206" cy="155178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815" y="3493410"/>
            <a:ext cx="1366342" cy="150675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619811">
            <a:off x="4928151" y="3203661"/>
            <a:ext cx="1360206" cy="155178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619811">
            <a:off x="6311006" y="3226178"/>
            <a:ext cx="1360206" cy="1551785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717208" y="365229"/>
            <a:ext cx="71727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Blue Team 						Red Team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9439" y="36185"/>
            <a:ext cx="1143447" cy="125625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8565" y="7407"/>
            <a:ext cx="1169640" cy="128503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2131" y="1180215"/>
            <a:ext cx="503768" cy="546191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8012" y="1546018"/>
            <a:ext cx="503768" cy="546191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7464" y="1104061"/>
            <a:ext cx="503768" cy="546191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9106" y="1170709"/>
            <a:ext cx="503768" cy="546191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4987" y="1536512"/>
            <a:ext cx="503768" cy="546191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4439" y="1094555"/>
            <a:ext cx="503768" cy="546191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1873" y="1281901"/>
            <a:ext cx="503768" cy="546191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6992" y="1648508"/>
            <a:ext cx="503768" cy="546191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3972" y="1271063"/>
            <a:ext cx="503768" cy="546191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3758" y="889113"/>
            <a:ext cx="503768" cy="546191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0923" y="1008806"/>
            <a:ext cx="503768" cy="546191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0923" y="1505602"/>
            <a:ext cx="503768" cy="546191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5705" y="2197180"/>
            <a:ext cx="1062038" cy="1304925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129719" y="2219911"/>
            <a:ext cx="1078004" cy="1289712"/>
          </a:xfrm>
          <a:prstGeom prst="rect">
            <a:avLst/>
          </a:prstGeom>
        </p:spPr>
      </p:pic>
      <p:pic>
        <p:nvPicPr>
          <p:cNvPr id="32" name="Picture 31"/>
          <p:cNvPicPr/>
          <p:nvPr/>
        </p:nvPicPr>
        <p:blipFill rotWithShape="1"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10000" b="90000" l="10000" r="90000">
                        <a14:foregroundMark x1="41667" y1="75000" x2="41667" y2="75000"/>
                        <a14:foregroundMark x1="51613" y1="47436" x2="47043" y2="44551"/>
                        <a14:foregroundMark x1="55645" y1="76603" x2="55645" y2="76603"/>
                        <a14:foregroundMark x1="45968" y1="75321" x2="45968" y2="75321"/>
                        <a14:foregroundMark x1="49731" y1="73718" x2="49731" y2="73718"/>
                        <a14:foregroundMark x1="37097" y1="77564" x2="37097" y2="77564"/>
                        <a14:foregroundMark x1="36559" y1="75321" x2="36559" y2="75321"/>
                        <a14:foregroundMark x1="37903" y1="71795" x2="37903" y2="71795"/>
                        <a14:foregroundMark x1="48387" y1="69872" x2="48387" y2="69872"/>
                        <a14:foregroundMark x1="48387" y1="69551" x2="49462" y2="71474"/>
                        <a14:foregroundMark x1="49194" y1="70833" x2="49731" y2="73077"/>
                        <a14:backgroundMark x1="31452" y1="88782" x2="31720" y2="22115"/>
                        <a14:backgroundMark x1="56989" y1="90705" x2="74462" y2="32692"/>
                        <a14:backgroundMark x1="49731" y1="72115" x2="49731" y2="72115"/>
                        <a14:backgroundMark x1="33871" y1="59936" x2="33871" y2="59936"/>
                        <a14:backgroundMark x1="37097" y1="25000" x2="37097" y2="25000"/>
                        <a14:backgroundMark x1="74462" y1="21474" x2="33333" y2="16026"/>
                        <a14:backgroundMark x1="32258" y1="25000" x2="44355" y2="16987"/>
                        <a14:backgroundMark x1="70430" y1="39744" x2="74194" y2="21474"/>
                        <a14:backgroundMark x1="35753" y1="48077" x2="37366" y2="63141"/>
                        <a14:backgroundMark x1="48118" y1="72756" x2="47043" y2="8076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1472" b="10945"/>
          <a:stretch/>
        </p:blipFill>
        <p:spPr>
          <a:xfrm rot="21118553">
            <a:off x="5682117" y="2078040"/>
            <a:ext cx="1182533" cy="1358235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6388405" y="2391780"/>
            <a:ext cx="748913" cy="1001027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4" name="Rectangle 33"/>
              <p:cNvSpPr/>
              <p:nvPr/>
            </p:nvSpPr>
            <p:spPr>
              <a:xfrm>
                <a:off x="4283726" y="1170923"/>
                <a:ext cx="434642" cy="64633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 algn="ctr"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i="1" dirty="0" smtClean="0">
                          <a:latin typeface="Cambria Math" panose="02040503050406030204" pitchFamily="18" charset="0"/>
                          <a:cs typeface="Calibri" panose="020F0502020204030204" pitchFamily="34" charset="0"/>
                        </a:rPr>
                        <m:t>=</m:t>
                      </m:r>
                    </m:oMath>
                  </m:oMathPara>
                </a14:m>
                <a:endParaRPr lang="en-GB" sz="2800" dirty="0"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34" name="Rectangle 3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83726" y="1170923"/>
                <a:ext cx="434642" cy="646331"/>
              </a:xfrm>
              <a:prstGeom prst="rect">
                <a:avLst/>
              </a:prstGeom>
              <a:blipFill>
                <a:blip r:embed="rId1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5" name="L-shape 18">
            <a:extLst>
              <a:ext uri="{FF2B5EF4-FFF2-40B4-BE49-F238E27FC236}">
                <a16:creationId xmlns:a16="http://schemas.microsoft.com/office/drawing/2014/main" xmlns="" id="{2733F7A2-12B9-584C-95AF-F625C822A2E9}"/>
              </a:ext>
            </a:extLst>
          </p:cNvPr>
          <p:cNvSpPr/>
          <p:nvPr/>
        </p:nvSpPr>
        <p:spPr>
          <a:xfrm rot="2125914" flipH="1">
            <a:off x="4618594" y="1372327"/>
            <a:ext cx="259828" cy="487072"/>
          </a:xfrm>
          <a:prstGeom prst="corner">
            <a:avLst>
              <a:gd name="adj1" fmla="val 27647"/>
              <a:gd name="adj2" fmla="val 29875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Cross 35">
            <a:extLst>
              <a:ext uri="{FF2B5EF4-FFF2-40B4-BE49-F238E27FC236}">
                <a16:creationId xmlns:a16="http://schemas.microsoft.com/office/drawing/2014/main" xmlns="" id="{E7371F2E-6A80-7640-8F2A-5A9E3EE7416E}"/>
              </a:ext>
            </a:extLst>
          </p:cNvPr>
          <p:cNvSpPr/>
          <p:nvPr/>
        </p:nvSpPr>
        <p:spPr>
          <a:xfrm rot="2689915">
            <a:off x="4265014" y="2740567"/>
            <a:ext cx="560198" cy="551468"/>
          </a:xfrm>
          <a:prstGeom prst="plus">
            <a:avLst>
              <a:gd name="adj" fmla="val 42546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Cross 36">
            <a:extLst>
              <a:ext uri="{FF2B5EF4-FFF2-40B4-BE49-F238E27FC236}">
                <a16:creationId xmlns:a16="http://schemas.microsoft.com/office/drawing/2014/main" xmlns="" id="{E7371F2E-6A80-7640-8F2A-5A9E3EE7416E}"/>
              </a:ext>
            </a:extLst>
          </p:cNvPr>
          <p:cNvSpPr/>
          <p:nvPr/>
        </p:nvSpPr>
        <p:spPr>
          <a:xfrm rot="2689915">
            <a:off x="4265013" y="3926229"/>
            <a:ext cx="560198" cy="551468"/>
          </a:xfrm>
          <a:prstGeom prst="plus">
            <a:avLst>
              <a:gd name="adj" fmla="val 42546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Cross 37">
            <a:extLst>
              <a:ext uri="{FF2B5EF4-FFF2-40B4-BE49-F238E27FC236}">
                <a16:creationId xmlns:a16="http://schemas.microsoft.com/office/drawing/2014/main" xmlns="" id="{E7371F2E-6A80-7640-8F2A-5A9E3EE7416E}"/>
              </a:ext>
            </a:extLst>
          </p:cNvPr>
          <p:cNvSpPr/>
          <p:nvPr/>
        </p:nvSpPr>
        <p:spPr>
          <a:xfrm rot="2689915">
            <a:off x="4264251" y="5042166"/>
            <a:ext cx="560198" cy="551468"/>
          </a:xfrm>
          <a:prstGeom prst="plus">
            <a:avLst>
              <a:gd name="adj" fmla="val 42546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9" name="Picture 38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1324" y="2159159"/>
            <a:ext cx="1062038" cy="134778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30421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5" grpId="0" animBg="1"/>
      <p:bldP spid="36" grpId="0" animBg="1"/>
      <p:bldP spid="37" grpId="0" animBg="1"/>
      <p:bldP spid="3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6832" y="1363679"/>
            <a:ext cx="1626668" cy="200598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185388EB-8D18-5343-BDA6-C344E3C8545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00166" y="4650182"/>
            <a:ext cx="735864" cy="73586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DB4893C8-53F4-BF4B-84A9-A69C1973BB04}"/>
              </a:ext>
            </a:extLst>
          </p:cNvPr>
          <p:cNvSpPr txBox="1"/>
          <p:nvPr/>
        </p:nvSpPr>
        <p:spPr>
          <a:xfrm>
            <a:off x="4556040" y="4801669"/>
            <a:ext cx="30499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99318" y="3371170"/>
            <a:ext cx="1508569" cy="208263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68499">
            <a:off x="3318015" y="1975731"/>
            <a:ext cx="976252" cy="111375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8651" y="2700114"/>
            <a:ext cx="753458" cy="85957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4623" y="2186523"/>
            <a:ext cx="611056" cy="76156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3332" y="2435998"/>
            <a:ext cx="976252" cy="111375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4704" y="2328959"/>
            <a:ext cx="753458" cy="85957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3737" y="2913881"/>
            <a:ext cx="611056" cy="76156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7925" y="2176195"/>
            <a:ext cx="976252" cy="111375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8385" y="2936503"/>
            <a:ext cx="753458" cy="859578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5119" y="2543775"/>
            <a:ext cx="611056" cy="761562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20111">
            <a:off x="3599073" y="2072455"/>
            <a:ext cx="976252" cy="1113753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5872" y="3168806"/>
            <a:ext cx="753458" cy="859578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7903" y="2646790"/>
            <a:ext cx="611056" cy="761562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81451">
            <a:off x="4168844" y="2798922"/>
            <a:ext cx="976252" cy="1113753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2713" y="2488019"/>
            <a:ext cx="753458" cy="859578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0378" y="2581256"/>
            <a:ext cx="611056" cy="761562"/>
          </a:xfrm>
          <a:prstGeom prst="rect">
            <a:avLst/>
          </a:prstGeom>
        </p:spPr>
      </p:pic>
      <p:grpSp>
        <p:nvGrpSpPr>
          <p:cNvPr id="30" name="Group 29"/>
          <p:cNvGrpSpPr/>
          <p:nvPr/>
        </p:nvGrpSpPr>
        <p:grpSpPr>
          <a:xfrm>
            <a:off x="956671" y="5386046"/>
            <a:ext cx="6342507" cy="523220"/>
            <a:chOff x="834653" y="5881929"/>
            <a:chExt cx="6342507" cy="523220"/>
          </a:xfrm>
        </p:grpSpPr>
        <p:sp>
          <p:nvSpPr>
            <p:cNvPr id="31" name="TextBox 30"/>
            <p:cNvSpPr txBox="1"/>
            <p:nvPr/>
          </p:nvSpPr>
          <p:spPr>
            <a:xfrm>
              <a:off x="834653" y="5881929"/>
              <a:ext cx="634250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dirty="0">
                  <a:latin typeface="Comic Sans MS" panose="030F0702030302020204" pitchFamily="66" charset="0"/>
                </a:rPr>
                <a:t>There are      equal groups of </a:t>
              </a:r>
            </a:p>
          </p:txBody>
        </p:sp>
        <p:sp>
          <p:nvSpPr>
            <p:cNvPr id="32" name="Rectangle 31"/>
            <p:cNvSpPr/>
            <p:nvPr/>
          </p:nvSpPr>
          <p:spPr>
            <a:xfrm>
              <a:off x="6547658" y="5935127"/>
              <a:ext cx="318655" cy="46092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" name="Rectangle 32"/>
            <p:cNvSpPr/>
            <p:nvPr/>
          </p:nvSpPr>
          <p:spPr>
            <a:xfrm>
              <a:off x="3453580" y="5936271"/>
              <a:ext cx="318655" cy="46092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4" name="TextBox 33"/>
          <p:cNvSpPr txBox="1"/>
          <p:nvPr/>
        </p:nvSpPr>
        <p:spPr>
          <a:xfrm>
            <a:off x="3542345" y="5406208"/>
            <a:ext cx="3602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6636421" y="5423762"/>
            <a:ext cx="3602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5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243922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1.11111E-6 L -0.17813 0.0412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906" y="2060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2.96296E-6 L 0.19826 -0.17824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913" y="-8912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5.55112E-17 L -0.28837 -0.05046 " pathEditMode="relative" rAng="0" ptsTypes="AA">
                                      <p:cBhvr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427" y="-25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2.96296E-6 L 0.21041 0.33102 " pathEditMode="relative" rAng="0" ptsTypes="AA">
                                      <p:cBhvr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521" y="1655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4.44444E-6 L -0.04826 -0.19885 " pathEditMode="relative" rAng="0" ptsTypes="AA">
                                      <p:cBhvr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13" y="-99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4.81481E-6 L -0.25486 -0.05277 " pathEditMode="relative" rAng="0" ptsTypes="AA">
                                      <p:cBhvr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743" y="-26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2.59259E-6 L 0.21598 0.11343 " pathEditMode="relative" rAng="0" ptsTypes="AA">
                                      <p:cBhvr>
                                        <p:cTn id="4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799" y="56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500"/>
                            </p:stCondLst>
                            <p:childTnLst>
                              <p:par>
                                <p:cTn id="48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4.07407E-6 L -0.02482 -0.28148 " pathEditMode="relative" rAng="0" ptsTypes="AA">
                                      <p:cBhvr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" y="-1407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7.40741E-7 L -0.2875 -0.09699 " pathEditMode="relative" rAng="0" ptsTypes="AA">
                                      <p:cBhvr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375" y="-48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500"/>
                            </p:stCondLst>
                            <p:childTnLst>
                              <p:par>
                                <p:cTn id="54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3.7037E-7 L 0.20885 0.30185 " pathEditMode="relative" rAng="0" ptsTypes="AA">
                                      <p:cBhvr>
                                        <p:cTn id="5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434" y="150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1.11111E-6 L 0.00625 -0.31852 " pathEditMode="relative" rAng="0" ptsTypes="AA">
                                      <p:cBhvr>
                                        <p:cTn id="5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3" y="-159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500"/>
                            </p:stCondLst>
                            <p:childTnLst>
                              <p:par>
                                <p:cTn id="60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48148E-6 L -0.26285 -0.2463 " pathEditMode="relative" rAng="0" ptsTypes="AA">
                                      <p:cBhvr>
                                        <p:cTn id="6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142" y="-123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3.33333E-6 L 0.25435 0.25533 " pathEditMode="relative" rAng="0" ptsTypes="AA">
                                      <p:cBhvr>
                                        <p:cTn id="6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708" y="127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500"/>
                            </p:stCondLst>
                            <p:childTnLst>
                              <p:par>
                                <p:cTn id="66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4.81481E-6 L 0.05782 -0.26922 " pathEditMode="relative" rAng="0" ptsTypes="AA">
                                      <p:cBhvr>
                                        <p:cTn id="6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82" y="-134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2.96296E-6 L -0.27362 -0.08588 " pathEditMode="relative" rAng="0" ptsTypes="AA">
                                      <p:cBhvr>
                                        <p:cTn id="7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681" y="-43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1.85185E-6 L 0.12274 0.14977 " pathEditMode="relative" rAng="0" ptsTypes="AA">
                                      <p:cBhvr>
                                        <p:cTn id="7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128" y="74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4.44444E-6 L 0.0375 -0.32824 " pathEditMode="relative" rAng="0" ptsTypes="AA">
                                      <p:cBhvr>
                                        <p:cTn id="7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75" y="-1641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  <p:bldP spid="34" grpId="0"/>
      <p:bldP spid="3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6524" y="1612593"/>
            <a:ext cx="1626668" cy="200598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185388EB-8D18-5343-BDA6-C344E3C8545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00166" y="4650182"/>
            <a:ext cx="735864" cy="73586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DB4893C8-53F4-BF4B-84A9-A69C1973BB04}"/>
              </a:ext>
            </a:extLst>
          </p:cNvPr>
          <p:cNvSpPr txBox="1"/>
          <p:nvPr/>
        </p:nvSpPr>
        <p:spPr>
          <a:xfrm>
            <a:off x="4556040" y="4801669"/>
            <a:ext cx="30499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243261" y="2163015"/>
            <a:ext cx="1508569" cy="208263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68499">
            <a:off x="3318015" y="1975731"/>
            <a:ext cx="976252" cy="111375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8651" y="2700114"/>
            <a:ext cx="753458" cy="85957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4623" y="2186523"/>
            <a:ext cx="611056" cy="76156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3332" y="2435998"/>
            <a:ext cx="976252" cy="111375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4704" y="2328959"/>
            <a:ext cx="753458" cy="85957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3737" y="2913881"/>
            <a:ext cx="611056" cy="76156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7925" y="2176195"/>
            <a:ext cx="976252" cy="111375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8385" y="2936503"/>
            <a:ext cx="753458" cy="859578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5119" y="2543775"/>
            <a:ext cx="611056" cy="761562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20111">
            <a:off x="3599073" y="2072455"/>
            <a:ext cx="976252" cy="1113753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5872" y="3168806"/>
            <a:ext cx="753458" cy="859578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7903" y="2646790"/>
            <a:ext cx="611056" cy="761562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81451">
            <a:off x="4168844" y="2798922"/>
            <a:ext cx="976252" cy="1113753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2713" y="2488019"/>
            <a:ext cx="753458" cy="859578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0378" y="2581256"/>
            <a:ext cx="611056" cy="761562"/>
          </a:xfrm>
          <a:prstGeom prst="rect">
            <a:avLst/>
          </a:prstGeom>
        </p:spPr>
      </p:pic>
      <p:grpSp>
        <p:nvGrpSpPr>
          <p:cNvPr id="30" name="Group 29"/>
          <p:cNvGrpSpPr/>
          <p:nvPr/>
        </p:nvGrpSpPr>
        <p:grpSpPr>
          <a:xfrm>
            <a:off x="956671" y="5386046"/>
            <a:ext cx="6342507" cy="523220"/>
            <a:chOff x="834653" y="5881929"/>
            <a:chExt cx="6342507" cy="523220"/>
          </a:xfrm>
        </p:grpSpPr>
        <p:sp>
          <p:nvSpPr>
            <p:cNvPr id="31" name="TextBox 30"/>
            <p:cNvSpPr txBox="1"/>
            <p:nvPr/>
          </p:nvSpPr>
          <p:spPr>
            <a:xfrm>
              <a:off x="834653" y="5881929"/>
              <a:ext cx="634250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dirty="0">
                  <a:latin typeface="Comic Sans MS" panose="030F0702030302020204" pitchFamily="66" charset="0"/>
                </a:rPr>
                <a:t>There are      equal groups of </a:t>
              </a:r>
            </a:p>
          </p:txBody>
        </p:sp>
        <p:sp>
          <p:nvSpPr>
            <p:cNvPr id="32" name="Rectangle 31"/>
            <p:cNvSpPr/>
            <p:nvPr/>
          </p:nvSpPr>
          <p:spPr>
            <a:xfrm>
              <a:off x="6547658" y="5935127"/>
              <a:ext cx="318655" cy="46092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" name="Rectangle 32"/>
            <p:cNvSpPr/>
            <p:nvPr/>
          </p:nvSpPr>
          <p:spPr>
            <a:xfrm>
              <a:off x="3453580" y="5936271"/>
              <a:ext cx="318655" cy="46092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4" name="TextBox 33"/>
          <p:cNvSpPr txBox="1"/>
          <p:nvPr/>
        </p:nvSpPr>
        <p:spPr>
          <a:xfrm>
            <a:off x="3542345" y="5406208"/>
            <a:ext cx="3602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6636421" y="5423762"/>
            <a:ext cx="3602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3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800293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5.55112E-17 L 0.0717 0.1875 " pathEditMode="relative" rAng="0" ptsTypes="AA">
                                      <p:cBhvr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76" y="93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2.96296E-6 L -0.18421 0.3169 " pathEditMode="relative" rAng="0" ptsTypes="AA">
                                      <p:cBhvr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219" y="158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4.44444E-6 L -0.12778 -0.22408 " pathEditMode="relative" rAng="0" ptsTypes="AA">
                                      <p:cBhvr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389" y="-112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4.81481E-6 L -0.2665 -0.04722 " pathEditMode="relative" rAng="0" ptsTypes="AA">
                                      <p:cBhvr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333" y="-23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000"/>
                            </p:stCondLst>
                            <p:childTnLst>
                              <p:par>
                                <p:cTn id="43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2.59259E-6 L 0.19375 -0.24699 " pathEditMode="relative" rAng="0" ptsTypes="AA">
                                      <p:cBhvr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687" y="-123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4.07407E-6 L 0.10886 0.20973 " pathEditMode="relative" rAng="0" ptsTypes="AA">
                                      <p:cBhvr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434" y="10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7.40741E-7 L -0.14045 0.25602 " pathEditMode="relative" rAng="0" ptsTypes="AA">
                                      <p:cBhvr>
                                        <p:cTn id="5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031" y="128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500"/>
                            </p:stCondLst>
                            <p:childTnLst>
                              <p:par>
                                <p:cTn id="52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3.7037E-7 L 0.02691 0.29005 " pathEditMode="relative" rAng="0" ptsTypes="AA">
                                      <p:cBhvr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37" y="1449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"/>
                            </p:stCondLst>
                            <p:childTnLst>
                              <p:par>
                                <p:cTn id="55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1.11111E-6 L -0.32031 -0.01898 " pathEditMode="relative" rAng="0" ptsTypes="AA">
                                      <p:cBhvr>
                                        <p:cTn id="5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024" y="-9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500"/>
                            </p:stCondLst>
                            <p:childTnLst>
                              <p:par>
                                <p:cTn id="58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48148E-6 L -0.19827 -0.35579 " pathEditMode="relative" rAng="0" ptsTypes="AA">
                                      <p:cBhvr>
                                        <p:cTn id="5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913" y="-178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0"/>
                            </p:stCondLst>
                            <p:childTnLst>
                              <p:par>
                                <p:cTn id="61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3.33333E-6 L -0.31285 -0.05532 " pathEditMode="relative" rAng="0" ptsTypes="AA">
                                      <p:cBhvr>
                                        <p:cTn id="6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642" y="-27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4.81481E-6 L 0.12257 -0.23658 " pathEditMode="relative" rAng="0" ptsTypes="AA">
                                      <p:cBhvr>
                                        <p:cTn id="6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128" y="-118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000"/>
                            </p:stCondLst>
                            <p:childTnLst>
                              <p:par>
                                <p:cTn id="67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2.96296E-6 L 0.25434 -0.18402 " pathEditMode="relative" rAng="0" ptsTypes="AA">
                                      <p:cBhvr>
                                        <p:cTn id="6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708" y="-92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1.85185E-6 L -0.31371 -0.33379 " pathEditMode="relative" rAng="0" ptsTypes="AA">
                                      <p:cBhvr>
                                        <p:cTn id="7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694" y="-1669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6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4.44444E-6 L -0.2467 0.21713 " pathEditMode="relative" rAng="0" ptsTypes="AA">
                                      <p:cBhvr>
                                        <p:cTn id="7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344" y="108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  <p:bldP spid="34" grpId="0"/>
      <p:bldP spid="3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185388EB-8D18-5343-BDA6-C344E3C854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47737" y="4235652"/>
            <a:ext cx="735864" cy="73586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DB4893C8-53F4-BF4B-84A9-A69C1973BB04}"/>
              </a:ext>
            </a:extLst>
          </p:cNvPr>
          <p:cNvSpPr txBox="1"/>
          <p:nvPr/>
        </p:nvSpPr>
        <p:spPr>
          <a:xfrm>
            <a:off x="6365151" y="3404655"/>
            <a:ext cx="197773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Have a </a:t>
            </a:r>
          </a:p>
          <a:p>
            <a:pPr algn="ctr"/>
            <a:r>
              <a:rPr lang="en-GB" sz="2400" dirty="0">
                <a:latin typeface="Comic Sans MS" panose="030F0702030302020204" pitchFamily="66" charset="0"/>
              </a:rPr>
              <a:t>think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255" y="4398128"/>
            <a:ext cx="567387" cy="70713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536117">
            <a:off x="4903988" y="1663565"/>
            <a:ext cx="708123" cy="80785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15871">
            <a:off x="5176833" y="1189597"/>
            <a:ext cx="708123" cy="80785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39815">
            <a:off x="5440695" y="1606967"/>
            <a:ext cx="708123" cy="80785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166761">
            <a:off x="3517407" y="1700166"/>
            <a:ext cx="708123" cy="80785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04096">
            <a:off x="3472800" y="1331191"/>
            <a:ext cx="708123" cy="807858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570459">
            <a:off x="3580173" y="972430"/>
            <a:ext cx="708123" cy="80785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033320">
            <a:off x="1503944" y="1700165"/>
            <a:ext cx="708123" cy="80785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399906">
            <a:off x="1716351" y="1207480"/>
            <a:ext cx="708123" cy="80785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29627">
            <a:off x="1173682" y="1284051"/>
            <a:ext cx="708123" cy="807858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536117">
            <a:off x="6075304" y="606302"/>
            <a:ext cx="708123" cy="807858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227708">
            <a:off x="6412963" y="843245"/>
            <a:ext cx="708123" cy="807858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548502">
            <a:off x="6733816" y="462884"/>
            <a:ext cx="708123" cy="807858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0412" y="4285733"/>
            <a:ext cx="567387" cy="707137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799" y="5033046"/>
            <a:ext cx="567387" cy="647300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0694" y="4811481"/>
            <a:ext cx="567387" cy="707137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61007">
            <a:off x="3169514" y="4074477"/>
            <a:ext cx="567387" cy="647300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61007">
            <a:off x="3501671" y="3962082"/>
            <a:ext cx="567387" cy="647300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27188">
            <a:off x="3349796" y="4510522"/>
            <a:ext cx="567387" cy="707137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27188">
            <a:off x="3681953" y="4487830"/>
            <a:ext cx="567387" cy="647300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61007">
            <a:off x="4737795" y="4382968"/>
            <a:ext cx="567387" cy="707137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61007">
            <a:off x="5069952" y="4270573"/>
            <a:ext cx="567387" cy="707137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27188">
            <a:off x="4918077" y="4848931"/>
            <a:ext cx="567387" cy="707137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27188">
            <a:off x="5250234" y="4796321"/>
            <a:ext cx="567387" cy="707137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27188">
            <a:off x="5058407" y="4550184"/>
            <a:ext cx="567387" cy="707137"/>
          </a:xfrm>
          <a:prstGeom prst="rect">
            <a:avLst/>
          </a:prstGeom>
        </p:spPr>
      </p:pic>
      <p:sp>
        <p:nvSpPr>
          <p:cNvPr id="37" name="Rectangle 36"/>
          <p:cNvSpPr/>
          <p:nvPr/>
        </p:nvSpPr>
        <p:spPr>
          <a:xfrm>
            <a:off x="2094048" y="2527967"/>
            <a:ext cx="4042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3</a:t>
            </a:r>
            <a:endParaRPr lang="en-GB" sz="2800" dirty="0"/>
          </a:p>
        </p:txBody>
      </p:sp>
      <p:sp>
        <p:nvSpPr>
          <p:cNvPr id="38" name="Rectangle 37"/>
          <p:cNvSpPr/>
          <p:nvPr/>
        </p:nvSpPr>
        <p:spPr>
          <a:xfrm>
            <a:off x="3650446" y="2501026"/>
            <a:ext cx="4042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3</a:t>
            </a:r>
            <a:endParaRPr lang="en-GB" sz="2800" dirty="0"/>
          </a:p>
        </p:txBody>
      </p:sp>
      <p:sp>
        <p:nvSpPr>
          <p:cNvPr id="39" name="Rectangle 38"/>
          <p:cNvSpPr/>
          <p:nvPr/>
        </p:nvSpPr>
        <p:spPr>
          <a:xfrm>
            <a:off x="5016354" y="2460491"/>
            <a:ext cx="4042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3</a:t>
            </a:r>
            <a:endParaRPr lang="en-GB" sz="2800" dirty="0"/>
          </a:p>
        </p:txBody>
      </p:sp>
      <p:sp>
        <p:nvSpPr>
          <p:cNvPr id="40" name="Rectangle 39"/>
          <p:cNvSpPr/>
          <p:nvPr/>
        </p:nvSpPr>
        <p:spPr>
          <a:xfrm>
            <a:off x="6105482" y="1462191"/>
            <a:ext cx="4042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3</a:t>
            </a:r>
            <a:endParaRPr lang="en-GB" sz="2800" dirty="0"/>
          </a:p>
        </p:txBody>
      </p:sp>
      <p:sp>
        <p:nvSpPr>
          <p:cNvPr id="41" name="Rectangle 40"/>
          <p:cNvSpPr/>
          <p:nvPr/>
        </p:nvSpPr>
        <p:spPr>
          <a:xfrm>
            <a:off x="2555132" y="4256611"/>
            <a:ext cx="4042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4</a:t>
            </a:r>
            <a:endParaRPr lang="en-GB" sz="2800" dirty="0"/>
          </a:p>
        </p:txBody>
      </p:sp>
      <p:sp>
        <p:nvSpPr>
          <p:cNvPr id="42" name="Rectangle 41"/>
          <p:cNvSpPr/>
          <p:nvPr/>
        </p:nvSpPr>
        <p:spPr>
          <a:xfrm>
            <a:off x="4111530" y="4229670"/>
            <a:ext cx="4042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4</a:t>
            </a:r>
            <a:endParaRPr lang="en-GB" sz="2800" dirty="0"/>
          </a:p>
        </p:txBody>
      </p:sp>
      <p:sp>
        <p:nvSpPr>
          <p:cNvPr id="43" name="Rectangle 42"/>
          <p:cNvSpPr/>
          <p:nvPr/>
        </p:nvSpPr>
        <p:spPr>
          <a:xfrm>
            <a:off x="5477438" y="4189135"/>
            <a:ext cx="4042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5</a:t>
            </a:r>
            <a:endParaRPr lang="en-GB" sz="2800" dirty="0"/>
          </a:p>
        </p:txBody>
      </p:sp>
      <p:cxnSp>
        <p:nvCxnSpPr>
          <p:cNvPr id="44" name="Straight Connector 43"/>
          <p:cNvCxnSpPr/>
          <p:nvPr/>
        </p:nvCxnSpPr>
        <p:spPr>
          <a:xfrm flipV="1">
            <a:off x="1293539" y="1591647"/>
            <a:ext cx="447992" cy="331797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/>
          <p:cNvCxnSpPr/>
          <p:nvPr/>
        </p:nvCxnSpPr>
        <p:spPr>
          <a:xfrm flipV="1">
            <a:off x="1822617" y="1432450"/>
            <a:ext cx="447992" cy="331797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/>
          <p:cNvCxnSpPr/>
          <p:nvPr/>
        </p:nvCxnSpPr>
        <p:spPr>
          <a:xfrm flipV="1">
            <a:off x="1651269" y="1913112"/>
            <a:ext cx="447992" cy="331797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 flipV="1">
            <a:off x="3597137" y="1248485"/>
            <a:ext cx="447992" cy="331797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/>
          <p:cNvCxnSpPr/>
          <p:nvPr/>
        </p:nvCxnSpPr>
        <p:spPr>
          <a:xfrm flipV="1">
            <a:off x="3486244" y="1702682"/>
            <a:ext cx="447992" cy="331797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/>
          <p:cNvCxnSpPr/>
          <p:nvPr/>
        </p:nvCxnSpPr>
        <p:spPr>
          <a:xfrm flipV="1">
            <a:off x="3618887" y="1987142"/>
            <a:ext cx="447992" cy="331797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/>
          <p:cNvCxnSpPr/>
          <p:nvPr/>
        </p:nvCxnSpPr>
        <p:spPr>
          <a:xfrm flipV="1">
            <a:off x="5369772" y="1890543"/>
            <a:ext cx="69987" cy="444731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/>
          <p:cNvCxnSpPr/>
          <p:nvPr/>
        </p:nvCxnSpPr>
        <p:spPr>
          <a:xfrm flipV="1">
            <a:off x="5635393" y="1874027"/>
            <a:ext cx="318725" cy="415136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/>
          <p:cNvCxnSpPr/>
          <p:nvPr/>
        </p:nvCxnSpPr>
        <p:spPr>
          <a:xfrm flipV="1">
            <a:off x="5393869" y="1383286"/>
            <a:ext cx="447992" cy="331797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/>
          <p:cNvCxnSpPr/>
          <p:nvPr/>
        </p:nvCxnSpPr>
        <p:spPr>
          <a:xfrm flipV="1">
            <a:off x="6191113" y="816302"/>
            <a:ext cx="447992" cy="331797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/>
          <p:nvPr/>
        </p:nvCxnSpPr>
        <p:spPr>
          <a:xfrm flipV="1">
            <a:off x="6476446" y="1008343"/>
            <a:ext cx="447992" cy="331797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/>
          <p:nvPr/>
        </p:nvCxnSpPr>
        <p:spPr>
          <a:xfrm flipV="1">
            <a:off x="7078208" y="624737"/>
            <a:ext cx="284790" cy="60707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>
            <a:endCxn id="25" idx="3"/>
          </p:cNvCxnSpPr>
          <p:nvPr/>
        </p:nvCxnSpPr>
        <p:spPr>
          <a:xfrm flipV="1">
            <a:off x="1791081" y="4639302"/>
            <a:ext cx="846718" cy="28086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/>
          <p:cNvCxnSpPr>
            <a:endCxn id="27" idx="3"/>
          </p:cNvCxnSpPr>
          <p:nvPr/>
        </p:nvCxnSpPr>
        <p:spPr>
          <a:xfrm flipV="1">
            <a:off x="1951017" y="5165050"/>
            <a:ext cx="867064" cy="268633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/>
          <p:cNvCxnSpPr/>
          <p:nvPr/>
        </p:nvCxnSpPr>
        <p:spPr>
          <a:xfrm flipV="1">
            <a:off x="3187069" y="4288534"/>
            <a:ext cx="846718" cy="28086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/>
          <p:cNvCxnSpPr/>
          <p:nvPr/>
        </p:nvCxnSpPr>
        <p:spPr>
          <a:xfrm flipV="1">
            <a:off x="3347005" y="4814282"/>
            <a:ext cx="867064" cy="268633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 flipV="1">
            <a:off x="4762198" y="4603584"/>
            <a:ext cx="846718" cy="28086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/>
          <p:cNvCxnSpPr/>
          <p:nvPr/>
        </p:nvCxnSpPr>
        <p:spPr>
          <a:xfrm flipV="1">
            <a:off x="4922134" y="5129332"/>
            <a:ext cx="867064" cy="268633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2" name="Picture 6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6945" y="1545536"/>
            <a:ext cx="1375243" cy="1695927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71535" y="3758934"/>
            <a:ext cx="1275398" cy="1760737"/>
          </a:xfrm>
          <a:prstGeom prst="rect">
            <a:avLst/>
          </a:prstGeom>
        </p:spPr>
      </p:pic>
      <p:sp>
        <p:nvSpPr>
          <p:cNvPr id="64" name="TextBox 63">
            <a:extLst>
              <a:ext uri="{FF2B5EF4-FFF2-40B4-BE49-F238E27FC236}">
                <a16:creationId xmlns:a16="http://schemas.microsoft.com/office/drawing/2014/main" xmlns="" id="{DB4893C8-53F4-BF4B-84A9-A69C1973BB04}"/>
              </a:ext>
            </a:extLst>
          </p:cNvPr>
          <p:cNvSpPr txBox="1"/>
          <p:nvPr/>
        </p:nvSpPr>
        <p:spPr>
          <a:xfrm>
            <a:off x="2750187" y="559866"/>
            <a:ext cx="29597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equal groups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xmlns="" id="{DB4893C8-53F4-BF4B-84A9-A69C1973BB04}"/>
              </a:ext>
            </a:extLst>
          </p:cNvPr>
          <p:cNvSpPr txBox="1"/>
          <p:nvPr/>
        </p:nvSpPr>
        <p:spPr>
          <a:xfrm>
            <a:off x="2719801" y="3510013"/>
            <a:ext cx="29597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unequal groups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158169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0" fill="hold">
                      <p:stCondLst>
                        <p:cond delay="indefinite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9" fill="hold">
                      <p:stCondLst>
                        <p:cond delay="indefinite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8" fill="hold">
                      <p:stCondLst>
                        <p:cond delay="indefinite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6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7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>
                      <p:stCondLst>
                        <p:cond delay="indefinite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2" fill="hold">
                      <p:stCondLst>
                        <p:cond delay="indefinite"/>
                      </p:stCondLst>
                      <p:childTnLst>
                        <p:par>
                          <p:cTn id="213" fill="hold">
                            <p:stCondLst>
                              <p:cond delay="0"/>
                            </p:stCondLst>
                            <p:childTnLst>
                              <p:par>
                                <p:cTn id="2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  <p:bldP spid="37" grpId="0"/>
      <p:bldP spid="38" grpId="0"/>
      <p:bldP spid="39" grpId="0"/>
      <p:bldP spid="40" grpId="0"/>
      <p:bldP spid="41" grpId="0"/>
      <p:bldP spid="42" grpId="0"/>
      <p:bldP spid="43" grpId="0"/>
      <p:bldP spid="64" grpId="0"/>
      <p:bldP spid="6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038082" y="2612664"/>
            <a:ext cx="5703912" cy="1826334"/>
          </a:xfrm>
        </p:spPr>
        <p:txBody>
          <a:bodyPr/>
          <a:lstStyle/>
          <a:p>
            <a:r>
              <a:rPr lang="en-GB" dirty="0"/>
              <a:t>Have a go at questions</a:t>
            </a:r>
            <a:br>
              <a:rPr lang="en-GB" dirty="0"/>
            </a:br>
            <a:r>
              <a:rPr lang="en-GB" dirty="0"/>
              <a:t>1 and 2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3076589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3" name="Group 112"/>
          <p:cNvGrpSpPr/>
          <p:nvPr/>
        </p:nvGrpSpPr>
        <p:grpSpPr>
          <a:xfrm>
            <a:off x="844820" y="2590820"/>
            <a:ext cx="6342507" cy="523220"/>
            <a:chOff x="834653" y="5881929"/>
            <a:chExt cx="6342507" cy="523220"/>
          </a:xfrm>
        </p:grpSpPr>
        <p:sp>
          <p:nvSpPr>
            <p:cNvPr id="114" name="TextBox 113"/>
            <p:cNvSpPr txBox="1"/>
            <p:nvPr/>
          </p:nvSpPr>
          <p:spPr>
            <a:xfrm>
              <a:off x="834653" y="5881929"/>
              <a:ext cx="634250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dirty="0">
                  <a:latin typeface="Comic Sans MS" panose="030F0702030302020204" pitchFamily="66" charset="0"/>
                </a:rPr>
                <a:t>There are      equal groups of </a:t>
              </a:r>
            </a:p>
          </p:txBody>
        </p:sp>
        <p:sp>
          <p:nvSpPr>
            <p:cNvPr id="115" name="Rectangle 114"/>
            <p:cNvSpPr/>
            <p:nvPr/>
          </p:nvSpPr>
          <p:spPr>
            <a:xfrm>
              <a:off x="6547658" y="5935127"/>
              <a:ext cx="318655" cy="46092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6" name="Rectangle 115"/>
            <p:cNvSpPr/>
            <p:nvPr/>
          </p:nvSpPr>
          <p:spPr>
            <a:xfrm>
              <a:off x="3442136" y="5936271"/>
              <a:ext cx="318655" cy="46092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17" name="TextBox 116"/>
          <p:cNvSpPr txBox="1"/>
          <p:nvPr/>
        </p:nvSpPr>
        <p:spPr>
          <a:xfrm>
            <a:off x="3410302" y="2628784"/>
            <a:ext cx="3602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118" name="TextBox 117"/>
          <p:cNvSpPr txBox="1"/>
          <p:nvPr/>
        </p:nvSpPr>
        <p:spPr>
          <a:xfrm>
            <a:off x="6520417" y="2620471"/>
            <a:ext cx="3602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3</a:t>
            </a:r>
          </a:p>
        </p:txBody>
      </p:sp>
      <p:grpSp>
        <p:nvGrpSpPr>
          <p:cNvPr id="119" name="Group 118"/>
          <p:cNvGrpSpPr/>
          <p:nvPr/>
        </p:nvGrpSpPr>
        <p:grpSpPr>
          <a:xfrm>
            <a:off x="987052" y="5167176"/>
            <a:ext cx="6342507" cy="523220"/>
            <a:chOff x="834653" y="5881929"/>
            <a:chExt cx="6342507" cy="523220"/>
          </a:xfrm>
        </p:grpSpPr>
        <p:sp>
          <p:nvSpPr>
            <p:cNvPr id="120" name="TextBox 119"/>
            <p:cNvSpPr txBox="1"/>
            <p:nvPr/>
          </p:nvSpPr>
          <p:spPr>
            <a:xfrm>
              <a:off x="834653" y="5881929"/>
              <a:ext cx="634250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dirty="0">
                  <a:latin typeface="Comic Sans MS" panose="030F0702030302020204" pitchFamily="66" charset="0"/>
                </a:rPr>
                <a:t>There are      equal groups of </a:t>
              </a:r>
            </a:p>
          </p:txBody>
        </p:sp>
        <p:sp>
          <p:nvSpPr>
            <p:cNvPr id="121" name="Rectangle 120"/>
            <p:cNvSpPr/>
            <p:nvPr/>
          </p:nvSpPr>
          <p:spPr>
            <a:xfrm>
              <a:off x="6547658" y="5935127"/>
              <a:ext cx="318655" cy="46092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2" name="Rectangle 121"/>
            <p:cNvSpPr/>
            <p:nvPr/>
          </p:nvSpPr>
          <p:spPr>
            <a:xfrm>
              <a:off x="3453580" y="5936271"/>
              <a:ext cx="318655" cy="46092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23" name="TextBox 122"/>
          <p:cNvSpPr txBox="1"/>
          <p:nvPr/>
        </p:nvSpPr>
        <p:spPr>
          <a:xfrm>
            <a:off x="3572726" y="5187338"/>
            <a:ext cx="3602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124" name="TextBox 123"/>
          <p:cNvSpPr txBox="1"/>
          <p:nvPr/>
        </p:nvSpPr>
        <p:spPr>
          <a:xfrm>
            <a:off x="6666802" y="5204892"/>
            <a:ext cx="3602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4</a:t>
            </a:r>
          </a:p>
        </p:txBody>
      </p:sp>
      <p:pic>
        <p:nvPicPr>
          <p:cNvPr id="125" name="Picture 124">
            <a:extLst>
              <a:ext uri="{FF2B5EF4-FFF2-40B4-BE49-F238E27FC236}">
                <a16:creationId xmlns:a16="http://schemas.microsoft.com/office/drawing/2014/main" xmlns="" id="{185388EB-8D18-5343-BDA6-C344E3C854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92439" y="4204690"/>
            <a:ext cx="735864" cy="735864"/>
          </a:xfrm>
          <a:prstGeom prst="rect">
            <a:avLst/>
          </a:prstGeom>
        </p:spPr>
      </p:pic>
      <p:sp>
        <p:nvSpPr>
          <p:cNvPr id="126" name="TextBox 125">
            <a:extLst>
              <a:ext uri="{FF2B5EF4-FFF2-40B4-BE49-F238E27FC236}">
                <a16:creationId xmlns:a16="http://schemas.microsoft.com/office/drawing/2014/main" xmlns="" id="{DB4893C8-53F4-BF4B-84A9-A69C1973BB04}"/>
              </a:ext>
            </a:extLst>
          </p:cNvPr>
          <p:cNvSpPr txBox="1"/>
          <p:nvPr/>
        </p:nvSpPr>
        <p:spPr>
          <a:xfrm>
            <a:off x="6109853" y="3373693"/>
            <a:ext cx="197773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Have a </a:t>
            </a:r>
          </a:p>
          <a:p>
            <a:pPr algn="ctr"/>
            <a:r>
              <a:rPr lang="en-GB" sz="2400" dirty="0">
                <a:latin typeface="Comic Sans MS" panose="030F0702030302020204" pitchFamily="66" charset="0"/>
              </a:rPr>
              <a:t>think</a:t>
            </a:r>
          </a:p>
        </p:txBody>
      </p:sp>
      <p:grpSp>
        <p:nvGrpSpPr>
          <p:cNvPr id="128" name="Group 127"/>
          <p:cNvGrpSpPr/>
          <p:nvPr/>
        </p:nvGrpSpPr>
        <p:grpSpPr>
          <a:xfrm>
            <a:off x="2244268" y="884298"/>
            <a:ext cx="884931" cy="906293"/>
            <a:chOff x="1413628" y="1025061"/>
            <a:chExt cx="884931" cy="906293"/>
          </a:xfrm>
        </p:grpSpPr>
        <p:pic>
          <p:nvPicPr>
            <p:cNvPr id="129" name="Picture 128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50492" y="1419374"/>
              <a:ext cx="472216" cy="511980"/>
            </a:xfrm>
            <a:prstGeom prst="rect">
              <a:avLst/>
            </a:prstGeom>
          </p:spPr>
        </p:pic>
        <p:pic>
          <p:nvPicPr>
            <p:cNvPr id="130" name="Picture 129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26343" y="1163384"/>
              <a:ext cx="472216" cy="511980"/>
            </a:xfrm>
            <a:prstGeom prst="rect">
              <a:avLst/>
            </a:prstGeom>
          </p:spPr>
        </p:pic>
        <p:pic>
          <p:nvPicPr>
            <p:cNvPr id="131" name="Picture 130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13628" y="1025061"/>
              <a:ext cx="472216" cy="511980"/>
            </a:xfrm>
            <a:prstGeom prst="rect">
              <a:avLst/>
            </a:prstGeom>
          </p:spPr>
        </p:pic>
      </p:grpSp>
      <p:grpSp>
        <p:nvGrpSpPr>
          <p:cNvPr id="132" name="Group 131"/>
          <p:cNvGrpSpPr/>
          <p:nvPr/>
        </p:nvGrpSpPr>
        <p:grpSpPr>
          <a:xfrm>
            <a:off x="2824659" y="1111106"/>
            <a:ext cx="822547" cy="898508"/>
            <a:chOff x="2824659" y="1111106"/>
            <a:chExt cx="822547" cy="898508"/>
          </a:xfrm>
        </p:grpSpPr>
        <p:pic>
          <p:nvPicPr>
            <p:cNvPr id="133" name="Picture 132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24659" y="1367096"/>
              <a:ext cx="472216" cy="511980"/>
            </a:xfrm>
            <a:prstGeom prst="rect">
              <a:avLst/>
            </a:prstGeom>
          </p:spPr>
        </p:pic>
        <p:pic>
          <p:nvPicPr>
            <p:cNvPr id="134" name="Picture 133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00510" y="1111106"/>
              <a:ext cx="472216" cy="511980"/>
            </a:xfrm>
            <a:prstGeom prst="rect">
              <a:avLst/>
            </a:prstGeom>
          </p:spPr>
        </p:pic>
        <p:pic>
          <p:nvPicPr>
            <p:cNvPr id="135" name="Picture 134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74990" y="1497634"/>
              <a:ext cx="472216" cy="511980"/>
            </a:xfrm>
            <a:prstGeom prst="rect">
              <a:avLst/>
            </a:prstGeom>
          </p:spPr>
        </p:pic>
      </p:grpSp>
      <p:grpSp>
        <p:nvGrpSpPr>
          <p:cNvPr id="136" name="Group 135"/>
          <p:cNvGrpSpPr/>
          <p:nvPr/>
        </p:nvGrpSpPr>
        <p:grpSpPr>
          <a:xfrm>
            <a:off x="3405050" y="858785"/>
            <a:ext cx="998093" cy="1036120"/>
            <a:chOff x="4059921" y="1121072"/>
            <a:chExt cx="998093" cy="1036120"/>
          </a:xfrm>
        </p:grpSpPr>
        <p:pic>
          <p:nvPicPr>
            <p:cNvPr id="137" name="Picture 136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96785" y="1515385"/>
              <a:ext cx="472216" cy="511980"/>
            </a:xfrm>
            <a:prstGeom prst="rect">
              <a:avLst/>
            </a:prstGeom>
          </p:spPr>
        </p:pic>
        <p:pic>
          <p:nvPicPr>
            <p:cNvPr id="138" name="Picture 137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85798" y="1645212"/>
              <a:ext cx="472216" cy="511980"/>
            </a:xfrm>
            <a:prstGeom prst="rect">
              <a:avLst/>
            </a:prstGeom>
          </p:spPr>
        </p:pic>
        <p:pic>
          <p:nvPicPr>
            <p:cNvPr id="139" name="Picture 138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59921" y="1121072"/>
              <a:ext cx="472216" cy="511980"/>
            </a:xfrm>
            <a:prstGeom prst="rect">
              <a:avLst/>
            </a:prstGeom>
          </p:spPr>
        </p:pic>
      </p:grpSp>
      <p:grpSp>
        <p:nvGrpSpPr>
          <p:cNvPr id="140" name="Group 139"/>
          <p:cNvGrpSpPr/>
          <p:nvPr/>
        </p:nvGrpSpPr>
        <p:grpSpPr>
          <a:xfrm>
            <a:off x="4335772" y="979161"/>
            <a:ext cx="796416" cy="1057361"/>
            <a:chOff x="5580063" y="1018299"/>
            <a:chExt cx="796416" cy="1057361"/>
          </a:xfrm>
        </p:grpSpPr>
        <p:pic>
          <p:nvPicPr>
            <p:cNvPr id="141" name="Picture 140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16926" y="1563680"/>
              <a:ext cx="472216" cy="511980"/>
            </a:xfrm>
            <a:prstGeom prst="rect">
              <a:avLst/>
            </a:prstGeom>
          </p:spPr>
        </p:pic>
        <p:pic>
          <p:nvPicPr>
            <p:cNvPr id="142" name="Picture 14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04263" y="1018299"/>
              <a:ext cx="472216" cy="511980"/>
            </a:xfrm>
            <a:prstGeom prst="rect">
              <a:avLst/>
            </a:prstGeom>
          </p:spPr>
        </p:pic>
        <p:pic>
          <p:nvPicPr>
            <p:cNvPr id="143" name="Picture 142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80063" y="1175802"/>
              <a:ext cx="472216" cy="511980"/>
            </a:xfrm>
            <a:prstGeom prst="rect">
              <a:avLst/>
            </a:prstGeom>
          </p:spPr>
        </p:pic>
      </p:grpSp>
      <p:grpSp>
        <p:nvGrpSpPr>
          <p:cNvPr id="144" name="Group 143"/>
          <p:cNvGrpSpPr/>
          <p:nvPr/>
        </p:nvGrpSpPr>
        <p:grpSpPr>
          <a:xfrm>
            <a:off x="1228084" y="3444832"/>
            <a:ext cx="884931" cy="1154844"/>
            <a:chOff x="1413628" y="776510"/>
            <a:chExt cx="884931" cy="1154844"/>
          </a:xfrm>
        </p:grpSpPr>
        <p:pic>
          <p:nvPicPr>
            <p:cNvPr id="145" name="Picture 144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50492" y="1419374"/>
              <a:ext cx="472216" cy="511980"/>
            </a:xfrm>
            <a:prstGeom prst="rect">
              <a:avLst/>
            </a:prstGeom>
          </p:spPr>
        </p:pic>
        <p:pic>
          <p:nvPicPr>
            <p:cNvPr id="146" name="Picture 145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26343" y="1163384"/>
              <a:ext cx="472216" cy="511980"/>
            </a:xfrm>
            <a:prstGeom prst="rect">
              <a:avLst/>
            </a:prstGeom>
          </p:spPr>
        </p:pic>
        <p:pic>
          <p:nvPicPr>
            <p:cNvPr id="147" name="Picture 146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13628" y="1025061"/>
              <a:ext cx="472216" cy="511980"/>
            </a:xfrm>
            <a:prstGeom prst="rect">
              <a:avLst/>
            </a:prstGeom>
          </p:spPr>
        </p:pic>
        <p:pic>
          <p:nvPicPr>
            <p:cNvPr id="148" name="Picture 147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27099" y="776510"/>
              <a:ext cx="472216" cy="511980"/>
            </a:xfrm>
            <a:prstGeom prst="rect">
              <a:avLst/>
            </a:prstGeom>
          </p:spPr>
        </p:pic>
      </p:grpSp>
      <p:grpSp>
        <p:nvGrpSpPr>
          <p:cNvPr id="149" name="Group 148"/>
          <p:cNvGrpSpPr/>
          <p:nvPr/>
        </p:nvGrpSpPr>
        <p:grpSpPr>
          <a:xfrm>
            <a:off x="2874353" y="3391363"/>
            <a:ext cx="822547" cy="1266846"/>
            <a:chOff x="2824659" y="742768"/>
            <a:chExt cx="822547" cy="1266846"/>
          </a:xfrm>
        </p:grpSpPr>
        <p:pic>
          <p:nvPicPr>
            <p:cNvPr id="150" name="Picture 149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24659" y="1367096"/>
              <a:ext cx="472216" cy="511980"/>
            </a:xfrm>
            <a:prstGeom prst="rect">
              <a:avLst/>
            </a:prstGeom>
          </p:spPr>
        </p:pic>
        <p:pic>
          <p:nvPicPr>
            <p:cNvPr id="151" name="Picture 150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00510" y="1111106"/>
              <a:ext cx="472216" cy="511980"/>
            </a:xfrm>
            <a:prstGeom prst="rect">
              <a:avLst/>
            </a:prstGeom>
          </p:spPr>
        </p:pic>
        <p:pic>
          <p:nvPicPr>
            <p:cNvPr id="152" name="Picture 15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74990" y="1497634"/>
              <a:ext cx="472216" cy="511980"/>
            </a:xfrm>
            <a:prstGeom prst="rect">
              <a:avLst/>
            </a:prstGeom>
          </p:spPr>
        </p:pic>
        <p:pic>
          <p:nvPicPr>
            <p:cNvPr id="153" name="Picture 152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89327" y="742768"/>
              <a:ext cx="472216" cy="511980"/>
            </a:xfrm>
            <a:prstGeom prst="rect">
              <a:avLst/>
            </a:prstGeom>
          </p:spPr>
        </p:pic>
      </p:grpSp>
      <p:grpSp>
        <p:nvGrpSpPr>
          <p:cNvPr id="154" name="Group 153"/>
          <p:cNvGrpSpPr/>
          <p:nvPr/>
        </p:nvGrpSpPr>
        <p:grpSpPr>
          <a:xfrm>
            <a:off x="4380826" y="3647610"/>
            <a:ext cx="925171" cy="944871"/>
            <a:chOff x="1413628" y="1024447"/>
            <a:chExt cx="925171" cy="944871"/>
          </a:xfrm>
        </p:grpSpPr>
        <p:pic>
          <p:nvPicPr>
            <p:cNvPr id="155" name="Picture 154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32268" y="1457338"/>
              <a:ext cx="472216" cy="511980"/>
            </a:xfrm>
            <a:prstGeom prst="rect">
              <a:avLst/>
            </a:prstGeom>
          </p:spPr>
        </p:pic>
        <p:pic>
          <p:nvPicPr>
            <p:cNvPr id="156" name="Picture 155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54708" y="1024447"/>
              <a:ext cx="472216" cy="511980"/>
            </a:xfrm>
            <a:prstGeom prst="rect">
              <a:avLst/>
            </a:prstGeom>
          </p:spPr>
        </p:pic>
        <p:pic>
          <p:nvPicPr>
            <p:cNvPr id="157" name="Picture 156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13628" y="1025061"/>
              <a:ext cx="472216" cy="511980"/>
            </a:xfrm>
            <a:prstGeom prst="rect">
              <a:avLst/>
            </a:prstGeom>
          </p:spPr>
        </p:pic>
        <p:pic>
          <p:nvPicPr>
            <p:cNvPr id="158" name="Picture 157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66583" y="1457338"/>
              <a:ext cx="472216" cy="511980"/>
            </a:xfrm>
            <a:prstGeom prst="rect">
              <a:avLst/>
            </a:prstGeom>
          </p:spPr>
        </p:pic>
      </p:grpSp>
    </p:spTree>
    <p:custDataLst>
      <p:tags r:id="rId1"/>
    </p:custDataLst>
    <p:extLst>
      <p:ext uri="{BB962C8B-B14F-4D97-AF65-F5344CB8AC3E}">
        <p14:creationId xmlns:p14="http://schemas.microsoft.com/office/powerpoint/2010/main" val="27473644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2.59259E-6 L -0.11858 2.59259E-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937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2.59259E-6 L 0.19531 2.59259E-6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57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4.44444E-6 L 0.13437 -4.44444E-6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719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7" grpId="0"/>
      <p:bldP spid="118" grpId="0"/>
      <p:bldP spid="123" grpId="0"/>
      <p:bldP spid="124" grpId="0"/>
      <p:bldP spid="126" grpId="0"/>
      <p:bldP spid="126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277505" y="904731"/>
            <a:ext cx="574848" cy="574848"/>
          </a:xfrm>
          <a:prstGeom prst="ellipse">
            <a:avLst/>
          </a:prstGeom>
          <a:solidFill>
            <a:srgbClr val="FFFF00"/>
          </a:solidFill>
          <a:ln w="28575"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Oval 2"/>
          <p:cNvSpPr/>
          <p:nvPr/>
        </p:nvSpPr>
        <p:spPr>
          <a:xfrm>
            <a:off x="1277505" y="832400"/>
            <a:ext cx="574848" cy="574848"/>
          </a:xfrm>
          <a:prstGeom prst="ellipse">
            <a:avLst/>
          </a:prstGeom>
          <a:solidFill>
            <a:srgbClr val="FFFF00"/>
          </a:solidFill>
          <a:ln w="28575"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Oval 3"/>
          <p:cNvSpPr/>
          <p:nvPr/>
        </p:nvSpPr>
        <p:spPr>
          <a:xfrm>
            <a:off x="1307898" y="854520"/>
            <a:ext cx="574848" cy="574848"/>
          </a:xfrm>
          <a:prstGeom prst="ellipse">
            <a:avLst/>
          </a:prstGeom>
          <a:solidFill>
            <a:srgbClr val="FFFF00"/>
          </a:solidFill>
          <a:ln w="28575"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/>
          <p:cNvSpPr/>
          <p:nvPr/>
        </p:nvSpPr>
        <p:spPr>
          <a:xfrm>
            <a:off x="1246707" y="978428"/>
            <a:ext cx="574848" cy="574848"/>
          </a:xfrm>
          <a:prstGeom prst="ellipse">
            <a:avLst/>
          </a:prstGeom>
          <a:solidFill>
            <a:srgbClr val="FFFF00"/>
          </a:solidFill>
          <a:ln w="28575"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1246707" y="906097"/>
            <a:ext cx="574848" cy="574848"/>
          </a:xfrm>
          <a:prstGeom prst="ellipse">
            <a:avLst/>
          </a:prstGeom>
          <a:solidFill>
            <a:srgbClr val="FFFF00"/>
          </a:solidFill>
          <a:ln w="28575"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1277100" y="928217"/>
            <a:ext cx="574848" cy="574848"/>
          </a:xfrm>
          <a:prstGeom prst="ellipse">
            <a:avLst/>
          </a:prstGeom>
          <a:solidFill>
            <a:srgbClr val="FFFF00"/>
          </a:solidFill>
          <a:ln w="28575"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748946" y="5044454"/>
            <a:ext cx="70231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I have</a:t>
            </a:r>
            <a:r>
              <a:rPr kumimoji="0" lang="en-GB" sz="36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 </a:t>
            </a: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equal groups.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5407" y="673503"/>
            <a:ext cx="975583" cy="682908"/>
          </a:xfrm>
          <a:prstGeom prst="rect">
            <a:avLst/>
          </a:prstGeom>
        </p:spPr>
      </p:pic>
      <p:grpSp>
        <p:nvGrpSpPr>
          <p:cNvPr id="11" name="Group 10"/>
          <p:cNvGrpSpPr/>
          <p:nvPr/>
        </p:nvGrpSpPr>
        <p:grpSpPr>
          <a:xfrm>
            <a:off x="883155" y="504534"/>
            <a:ext cx="1318101" cy="1254240"/>
            <a:chOff x="883155" y="504534"/>
            <a:chExt cx="1318101" cy="1254240"/>
          </a:xfrm>
        </p:grpSpPr>
        <p:sp>
          <p:nvSpPr>
            <p:cNvPr id="12" name="Oval 11"/>
            <p:cNvSpPr/>
            <p:nvPr/>
          </p:nvSpPr>
          <p:spPr>
            <a:xfrm>
              <a:off x="1188720" y="842472"/>
              <a:ext cx="574848" cy="574848"/>
            </a:xfrm>
            <a:prstGeom prst="ellips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Oval 12"/>
            <p:cNvSpPr/>
            <p:nvPr/>
          </p:nvSpPr>
          <p:spPr>
            <a:xfrm>
              <a:off x="1489248" y="1079382"/>
              <a:ext cx="574848" cy="574848"/>
            </a:xfrm>
            <a:prstGeom prst="ellips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Oval 13"/>
            <p:cNvSpPr/>
            <p:nvPr/>
          </p:nvSpPr>
          <p:spPr>
            <a:xfrm>
              <a:off x="1626408" y="673503"/>
              <a:ext cx="574848" cy="574848"/>
            </a:xfrm>
            <a:prstGeom prst="ellips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Oval 14"/>
            <p:cNvSpPr/>
            <p:nvPr/>
          </p:nvSpPr>
          <p:spPr>
            <a:xfrm>
              <a:off x="1270404" y="504534"/>
              <a:ext cx="574848" cy="574848"/>
            </a:xfrm>
            <a:prstGeom prst="ellips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Oval 15"/>
            <p:cNvSpPr/>
            <p:nvPr/>
          </p:nvSpPr>
          <p:spPr>
            <a:xfrm>
              <a:off x="1126230" y="1183926"/>
              <a:ext cx="574848" cy="574848"/>
            </a:xfrm>
            <a:prstGeom prst="ellips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Oval 16"/>
            <p:cNvSpPr/>
            <p:nvPr/>
          </p:nvSpPr>
          <p:spPr>
            <a:xfrm>
              <a:off x="883155" y="960927"/>
              <a:ext cx="574848" cy="574848"/>
            </a:xfrm>
            <a:prstGeom prst="ellips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Oval 17"/>
            <p:cNvSpPr/>
            <p:nvPr/>
          </p:nvSpPr>
          <p:spPr>
            <a:xfrm>
              <a:off x="914400" y="609078"/>
              <a:ext cx="574848" cy="574848"/>
            </a:xfrm>
            <a:prstGeom prst="ellips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/>
            <p:cNvSpPr/>
            <p:nvPr/>
          </p:nvSpPr>
          <p:spPr>
            <a:xfrm>
              <a:off x="1204566" y="873785"/>
              <a:ext cx="574848" cy="574848"/>
            </a:xfrm>
            <a:prstGeom prst="ellips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Oval 19"/>
            <p:cNvSpPr/>
            <p:nvPr/>
          </p:nvSpPr>
          <p:spPr>
            <a:xfrm>
              <a:off x="1383780" y="842472"/>
              <a:ext cx="574848" cy="574848"/>
            </a:xfrm>
            <a:prstGeom prst="ellips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1" name="Oval 20"/>
          <p:cNvSpPr/>
          <p:nvPr/>
        </p:nvSpPr>
        <p:spPr>
          <a:xfrm>
            <a:off x="7090923" y="3956072"/>
            <a:ext cx="574848" cy="574848"/>
          </a:xfrm>
          <a:prstGeom prst="ellipse">
            <a:avLst/>
          </a:prstGeom>
          <a:solidFill>
            <a:srgbClr val="FF0000"/>
          </a:solidFill>
          <a:ln w="28575"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7090923" y="3883741"/>
            <a:ext cx="574848" cy="574848"/>
          </a:xfrm>
          <a:prstGeom prst="ellipse">
            <a:avLst/>
          </a:prstGeom>
          <a:solidFill>
            <a:srgbClr val="FF0000"/>
          </a:solidFill>
          <a:ln w="28575"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7121316" y="3905861"/>
            <a:ext cx="574848" cy="574848"/>
          </a:xfrm>
          <a:prstGeom prst="ellipse">
            <a:avLst/>
          </a:prstGeom>
          <a:solidFill>
            <a:srgbClr val="FF0000"/>
          </a:solidFill>
          <a:ln w="28575"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7060125" y="4029769"/>
            <a:ext cx="574848" cy="574848"/>
          </a:xfrm>
          <a:prstGeom prst="ellipse">
            <a:avLst/>
          </a:prstGeom>
          <a:solidFill>
            <a:srgbClr val="FF0000"/>
          </a:solidFill>
          <a:ln w="28575"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7060125" y="3957438"/>
            <a:ext cx="574848" cy="574848"/>
          </a:xfrm>
          <a:prstGeom prst="ellipse">
            <a:avLst/>
          </a:prstGeom>
          <a:solidFill>
            <a:srgbClr val="FF0000"/>
          </a:solidFill>
          <a:ln w="28575"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7090518" y="3979558"/>
            <a:ext cx="574848" cy="574848"/>
          </a:xfrm>
          <a:prstGeom prst="ellipse">
            <a:avLst/>
          </a:prstGeom>
          <a:solidFill>
            <a:srgbClr val="FF0000"/>
          </a:solidFill>
          <a:ln w="28575"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7" name="Group 26"/>
          <p:cNvGrpSpPr/>
          <p:nvPr/>
        </p:nvGrpSpPr>
        <p:grpSpPr>
          <a:xfrm>
            <a:off x="6696573" y="3555875"/>
            <a:ext cx="1318101" cy="1254240"/>
            <a:chOff x="883155" y="504534"/>
            <a:chExt cx="1318101" cy="1254240"/>
          </a:xfrm>
          <a:solidFill>
            <a:srgbClr val="FF0000"/>
          </a:solidFill>
        </p:grpSpPr>
        <p:sp>
          <p:nvSpPr>
            <p:cNvPr id="28" name="Oval 27"/>
            <p:cNvSpPr/>
            <p:nvPr/>
          </p:nvSpPr>
          <p:spPr>
            <a:xfrm>
              <a:off x="1188720" y="842472"/>
              <a:ext cx="574848" cy="574848"/>
            </a:xfrm>
            <a:prstGeom prst="ellipse">
              <a:avLst/>
            </a:prstGeom>
            <a:grpFill/>
            <a:ln w="28575"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Oval 28"/>
            <p:cNvSpPr/>
            <p:nvPr/>
          </p:nvSpPr>
          <p:spPr>
            <a:xfrm>
              <a:off x="1489248" y="1079382"/>
              <a:ext cx="574848" cy="574848"/>
            </a:xfrm>
            <a:prstGeom prst="ellipse">
              <a:avLst/>
            </a:prstGeom>
            <a:grpFill/>
            <a:ln w="28575"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Oval 29"/>
            <p:cNvSpPr/>
            <p:nvPr/>
          </p:nvSpPr>
          <p:spPr>
            <a:xfrm>
              <a:off x="1626408" y="673503"/>
              <a:ext cx="574848" cy="574848"/>
            </a:xfrm>
            <a:prstGeom prst="ellipse">
              <a:avLst/>
            </a:prstGeom>
            <a:grpFill/>
            <a:ln w="28575"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Oval 30"/>
            <p:cNvSpPr/>
            <p:nvPr/>
          </p:nvSpPr>
          <p:spPr>
            <a:xfrm>
              <a:off x="1270404" y="504534"/>
              <a:ext cx="574848" cy="574848"/>
            </a:xfrm>
            <a:prstGeom prst="ellipse">
              <a:avLst/>
            </a:prstGeom>
            <a:grpFill/>
            <a:ln w="28575"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Oval 31"/>
            <p:cNvSpPr/>
            <p:nvPr/>
          </p:nvSpPr>
          <p:spPr>
            <a:xfrm>
              <a:off x="1126230" y="1183926"/>
              <a:ext cx="574848" cy="574848"/>
            </a:xfrm>
            <a:prstGeom prst="ellipse">
              <a:avLst/>
            </a:prstGeom>
            <a:grpFill/>
            <a:ln w="28575"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" name="Oval 32"/>
            <p:cNvSpPr/>
            <p:nvPr/>
          </p:nvSpPr>
          <p:spPr>
            <a:xfrm>
              <a:off x="883155" y="960927"/>
              <a:ext cx="574848" cy="574848"/>
            </a:xfrm>
            <a:prstGeom prst="ellipse">
              <a:avLst/>
            </a:prstGeom>
            <a:grpFill/>
            <a:ln w="28575"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4" name="Oval 33"/>
            <p:cNvSpPr/>
            <p:nvPr/>
          </p:nvSpPr>
          <p:spPr>
            <a:xfrm>
              <a:off x="914400" y="609078"/>
              <a:ext cx="574848" cy="574848"/>
            </a:xfrm>
            <a:prstGeom prst="ellipse">
              <a:avLst/>
            </a:prstGeom>
            <a:grpFill/>
            <a:ln w="28575"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Oval 34"/>
            <p:cNvSpPr/>
            <p:nvPr/>
          </p:nvSpPr>
          <p:spPr>
            <a:xfrm>
              <a:off x="1204566" y="873785"/>
              <a:ext cx="574848" cy="574848"/>
            </a:xfrm>
            <a:prstGeom prst="ellipse">
              <a:avLst/>
            </a:prstGeom>
            <a:grpFill/>
            <a:ln w="28575"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6" name="Oval 35"/>
            <p:cNvSpPr/>
            <p:nvPr/>
          </p:nvSpPr>
          <p:spPr>
            <a:xfrm>
              <a:off x="1383780" y="842472"/>
              <a:ext cx="574848" cy="574848"/>
            </a:xfrm>
            <a:prstGeom prst="ellipse">
              <a:avLst/>
            </a:prstGeom>
            <a:grpFill/>
            <a:ln w="28575"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7" name="L-shape 18">
            <a:extLst>
              <a:ext uri="{FF2B5EF4-FFF2-40B4-BE49-F238E27FC236}">
                <a16:creationId xmlns:a16="http://schemas.microsoft.com/office/drawing/2014/main" xmlns="" id="{2733F7A2-12B9-584C-95AF-F625C822A2E9}"/>
              </a:ext>
            </a:extLst>
          </p:cNvPr>
          <p:cNvSpPr/>
          <p:nvPr/>
        </p:nvSpPr>
        <p:spPr>
          <a:xfrm rot="2125914" flipH="1">
            <a:off x="2935620" y="2255421"/>
            <a:ext cx="447532" cy="838940"/>
          </a:xfrm>
          <a:prstGeom prst="corner">
            <a:avLst>
              <a:gd name="adj1" fmla="val 27647"/>
              <a:gd name="adj2" fmla="val 29875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L-shape 18">
            <a:extLst>
              <a:ext uri="{FF2B5EF4-FFF2-40B4-BE49-F238E27FC236}">
                <a16:creationId xmlns:a16="http://schemas.microsoft.com/office/drawing/2014/main" xmlns="" id="{2733F7A2-12B9-584C-95AF-F625C822A2E9}"/>
              </a:ext>
            </a:extLst>
          </p:cNvPr>
          <p:cNvSpPr/>
          <p:nvPr/>
        </p:nvSpPr>
        <p:spPr>
          <a:xfrm rot="2125914" flipH="1">
            <a:off x="5781804" y="2029323"/>
            <a:ext cx="447532" cy="838940"/>
          </a:xfrm>
          <a:prstGeom prst="corner">
            <a:avLst>
              <a:gd name="adj1" fmla="val 27647"/>
              <a:gd name="adj2" fmla="val 29875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230503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7.40741E-7 L -0.00747 0.3333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82" y="166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2.59259E-6 L 0.30052 0.07778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017" y="38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4.07407E-6 L 0.03976 0.25695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79" y="128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4.44444E-6 L 0.20885 0.12246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434" y="61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4.81481E-6 L -0.04913 0.24445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65" y="122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4.81481E-6 L 0.21892 0.0155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938" y="7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1.85185E-6 L -0.21684 -0.12986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851" y="-6505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695 0.00695 L -0.2368 -0.0125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188" y="-972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1.48148E-6 L -0.2901 -0.08727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514" y="-43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1.11022E-16 L -0.02812 -0.28866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06" y="-14444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1.85185E-6 L 0.0632 -0.27801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60" y="-13912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2.59259E-6 L 0.01493 -0.20023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47" y="-100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9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0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3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6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8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9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1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2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4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3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6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7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9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0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2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3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5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6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8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/>
      <p:bldP spid="8" grpId="1"/>
      <p:bldP spid="8" grpId="2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37" grpId="0" animBg="1"/>
      <p:bldP spid="3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851348" y="4039506"/>
            <a:ext cx="6342507" cy="523220"/>
            <a:chOff x="834653" y="5881929"/>
            <a:chExt cx="6342507" cy="523220"/>
          </a:xfrm>
        </p:grpSpPr>
        <p:sp>
          <p:nvSpPr>
            <p:cNvPr id="3" name="TextBox 2"/>
            <p:cNvSpPr txBox="1"/>
            <p:nvPr/>
          </p:nvSpPr>
          <p:spPr>
            <a:xfrm>
              <a:off x="834653" y="5881929"/>
              <a:ext cx="634250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dirty="0">
                  <a:latin typeface="Comic Sans MS" panose="030F0702030302020204" pitchFamily="66" charset="0"/>
                </a:rPr>
                <a:t>There are      equal groups of </a:t>
              </a:r>
            </a:p>
          </p:txBody>
        </p:sp>
        <p:sp>
          <p:nvSpPr>
            <p:cNvPr id="4" name="Rectangle 3"/>
            <p:cNvSpPr/>
            <p:nvPr/>
          </p:nvSpPr>
          <p:spPr>
            <a:xfrm>
              <a:off x="6614158" y="5935127"/>
              <a:ext cx="318655" cy="46092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Rectangle 4"/>
            <p:cNvSpPr/>
            <p:nvPr/>
          </p:nvSpPr>
          <p:spPr>
            <a:xfrm>
              <a:off x="3420331" y="5936271"/>
              <a:ext cx="318655" cy="46092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6" name="TextBox 5"/>
          <p:cNvSpPr txBox="1"/>
          <p:nvPr/>
        </p:nvSpPr>
        <p:spPr>
          <a:xfrm>
            <a:off x="3403775" y="4067981"/>
            <a:ext cx="3602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597600" y="4077222"/>
            <a:ext cx="3602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4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185388EB-8D18-5343-BDA6-C344E3C854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86720" y="777703"/>
            <a:ext cx="735864" cy="735864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DB4893C8-53F4-BF4B-84A9-A69C1973BB04}"/>
              </a:ext>
            </a:extLst>
          </p:cNvPr>
          <p:cNvSpPr txBox="1"/>
          <p:nvPr/>
        </p:nvSpPr>
        <p:spPr>
          <a:xfrm>
            <a:off x="1766864" y="914803"/>
            <a:ext cx="32602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10" name="Oval 9"/>
          <p:cNvSpPr/>
          <p:nvPr/>
        </p:nvSpPr>
        <p:spPr>
          <a:xfrm>
            <a:off x="2351060" y="2393607"/>
            <a:ext cx="638585" cy="638585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2993766" y="2095720"/>
            <a:ext cx="638585" cy="638585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2881567" y="2842663"/>
            <a:ext cx="638585" cy="638585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3561077" y="2592834"/>
            <a:ext cx="638585" cy="638585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4686330" y="2188130"/>
            <a:ext cx="638585" cy="638585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5329036" y="1890243"/>
            <a:ext cx="638585" cy="638585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5216837" y="2637186"/>
            <a:ext cx="638585" cy="638585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5896347" y="2387357"/>
            <a:ext cx="638585" cy="638585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8" name="Picture 17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042" y="1725112"/>
            <a:ext cx="1137679" cy="1607431"/>
          </a:xfrm>
          <a:prstGeom prst="rect">
            <a:avLst/>
          </a:prstGeom>
        </p:spPr>
      </p:pic>
      <p:grpSp>
        <p:nvGrpSpPr>
          <p:cNvPr id="20" name="Group 19"/>
          <p:cNvGrpSpPr/>
          <p:nvPr/>
        </p:nvGrpSpPr>
        <p:grpSpPr>
          <a:xfrm>
            <a:off x="851348" y="4658981"/>
            <a:ext cx="6342507" cy="523220"/>
            <a:chOff x="834653" y="5881929"/>
            <a:chExt cx="6342507" cy="523220"/>
          </a:xfrm>
        </p:grpSpPr>
        <p:sp>
          <p:nvSpPr>
            <p:cNvPr id="21" name="TextBox 20"/>
            <p:cNvSpPr txBox="1"/>
            <p:nvPr/>
          </p:nvSpPr>
          <p:spPr>
            <a:xfrm>
              <a:off x="834653" y="5881929"/>
              <a:ext cx="634250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dirty="0">
                  <a:latin typeface="Comic Sans MS" panose="030F0702030302020204" pitchFamily="66" charset="0"/>
                </a:rPr>
                <a:t>There are      equal groups of </a:t>
              </a: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6614158" y="5935127"/>
              <a:ext cx="318655" cy="46092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" name="Rectangle 22"/>
            <p:cNvSpPr/>
            <p:nvPr/>
          </p:nvSpPr>
          <p:spPr>
            <a:xfrm>
              <a:off x="3420331" y="5936271"/>
              <a:ext cx="318655" cy="46092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4" name="TextBox 23"/>
          <p:cNvSpPr txBox="1"/>
          <p:nvPr/>
        </p:nvSpPr>
        <p:spPr>
          <a:xfrm>
            <a:off x="3403775" y="4687456"/>
            <a:ext cx="3602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597600" y="4696697"/>
            <a:ext cx="3602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48358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9" grpId="0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24" grpId="0"/>
      <p:bldP spid="24" grpId="1"/>
      <p:bldP spid="25" grpId="0"/>
      <p:bldP spid="25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4876" y="1291456"/>
            <a:ext cx="1334620" cy="160992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21079" y="1050875"/>
            <a:ext cx="1412761" cy="1722321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51526" y="453872"/>
            <a:ext cx="634250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Can you describe how these children are grouped?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803566" y="4653994"/>
            <a:ext cx="6342507" cy="523220"/>
            <a:chOff x="834653" y="5894956"/>
            <a:chExt cx="6342507" cy="523220"/>
          </a:xfrm>
        </p:grpSpPr>
        <p:sp>
          <p:nvSpPr>
            <p:cNvPr id="6" name="TextBox 5"/>
            <p:cNvSpPr txBox="1"/>
            <p:nvPr/>
          </p:nvSpPr>
          <p:spPr>
            <a:xfrm>
              <a:off x="834653" y="5894956"/>
              <a:ext cx="634250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dirty="0">
                  <a:latin typeface="Comic Sans MS" panose="030F0702030302020204" pitchFamily="66" charset="0"/>
                </a:rPr>
                <a:t>There are      equal groups of </a:t>
              </a:r>
            </a:p>
          </p:txBody>
        </p:sp>
        <p:sp>
          <p:nvSpPr>
            <p:cNvPr id="7" name="Rectangle 6"/>
            <p:cNvSpPr/>
            <p:nvPr/>
          </p:nvSpPr>
          <p:spPr>
            <a:xfrm>
              <a:off x="6531032" y="5935127"/>
              <a:ext cx="318655" cy="46092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Rectangle 7"/>
            <p:cNvSpPr/>
            <p:nvPr/>
          </p:nvSpPr>
          <p:spPr>
            <a:xfrm>
              <a:off x="3470205" y="5936271"/>
              <a:ext cx="318655" cy="46092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3397554" y="4669442"/>
            <a:ext cx="3602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450068" y="4695309"/>
            <a:ext cx="3602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4</a:t>
            </a:r>
          </a:p>
        </p:txBody>
      </p:sp>
      <p:grpSp>
        <p:nvGrpSpPr>
          <p:cNvPr id="11" name="Group 10"/>
          <p:cNvGrpSpPr/>
          <p:nvPr/>
        </p:nvGrpSpPr>
        <p:grpSpPr>
          <a:xfrm>
            <a:off x="803566" y="3807843"/>
            <a:ext cx="6342507" cy="523220"/>
            <a:chOff x="834653" y="5881929"/>
            <a:chExt cx="6342507" cy="523220"/>
          </a:xfrm>
        </p:grpSpPr>
        <p:sp>
          <p:nvSpPr>
            <p:cNvPr id="12" name="TextBox 11"/>
            <p:cNvSpPr txBox="1"/>
            <p:nvPr/>
          </p:nvSpPr>
          <p:spPr>
            <a:xfrm>
              <a:off x="834653" y="5881929"/>
              <a:ext cx="634250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dirty="0">
                  <a:latin typeface="Comic Sans MS" panose="030F0702030302020204" pitchFamily="66" charset="0"/>
                </a:rPr>
                <a:t>There are      equal groups of </a:t>
              </a:r>
            </a:p>
          </p:txBody>
        </p:sp>
        <p:sp>
          <p:nvSpPr>
            <p:cNvPr id="13" name="Rectangle 12"/>
            <p:cNvSpPr/>
            <p:nvPr/>
          </p:nvSpPr>
          <p:spPr>
            <a:xfrm>
              <a:off x="6547656" y="5935127"/>
              <a:ext cx="318655" cy="46092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3445268" y="5936271"/>
              <a:ext cx="318655" cy="46092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5" name="TextBox 14"/>
          <p:cNvSpPr txBox="1"/>
          <p:nvPr/>
        </p:nvSpPr>
        <p:spPr>
          <a:xfrm>
            <a:off x="3372615" y="3836318"/>
            <a:ext cx="3602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466696" y="3862185"/>
            <a:ext cx="3602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17" name="Oval 16"/>
          <p:cNvSpPr/>
          <p:nvPr/>
        </p:nvSpPr>
        <p:spPr>
          <a:xfrm>
            <a:off x="1102194" y="4435972"/>
            <a:ext cx="6290467" cy="1041894"/>
          </a:xfrm>
          <a:prstGeom prst="ellipse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71585" y="4352457"/>
            <a:ext cx="1029587" cy="682908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xmlns="" id="{185388EB-8D18-5343-BDA6-C344E3C8545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23357" y="5089202"/>
            <a:ext cx="735864" cy="735864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xmlns="" id="{DB4893C8-53F4-BF4B-84A9-A69C1973BB04}"/>
              </a:ext>
            </a:extLst>
          </p:cNvPr>
          <p:cNvSpPr txBox="1"/>
          <p:nvPr/>
        </p:nvSpPr>
        <p:spPr>
          <a:xfrm>
            <a:off x="4603501" y="5226302"/>
            <a:ext cx="32602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358" y="1540599"/>
            <a:ext cx="1427798" cy="1722321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2229" y="1136669"/>
            <a:ext cx="1427798" cy="1722321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7852" y="1110526"/>
            <a:ext cx="1427798" cy="1754335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9179" y="1380872"/>
            <a:ext cx="1427798" cy="1568657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933627" y="1115469"/>
            <a:ext cx="1423545" cy="1703113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1368" y="2053415"/>
            <a:ext cx="1375243" cy="1695927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0186" y="1871479"/>
            <a:ext cx="1382571" cy="1518968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7312" y="1971116"/>
            <a:ext cx="1395823" cy="1533527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171220" y="1873039"/>
            <a:ext cx="1344759" cy="1690725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278029" y="1861035"/>
            <a:ext cx="1442352" cy="176073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112835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5" grpId="0"/>
      <p:bldP spid="15" grpId="1"/>
      <p:bldP spid="16" grpId="0"/>
      <p:bldP spid="16" grpId="1"/>
      <p:bldP spid="17" grpId="0" animBg="1"/>
      <p:bldP spid="17" grpId="1" animBg="1"/>
      <p:bldP spid="20" grpId="0"/>
      <p:bldP spid="20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038082" y="2562787"/>
            <a:ext cx="5703912" cy="1826334"/>
          </a:xfrm>
        </p:spPr>
        <p:txBody>
          <a:bodyPr/>
          <a:lstStyle/>
          <a:p>
            <a:r>
              <a:rPr lang="en-GB" dirty="0"/>
              <a:t>Have a go at the rest of </a:t>
            </a:r>
            <a:r>
              <a:rPr lang="en-GB"/>
              <a:t>the questions on </a:t>
            </a:r>
            <a:r>
              <a:rPr lang="en-GB" dirty="0"/>
              <a:t>the worksheet</a:t>
            </a:r>
          </a:p>
        </p:txBody>
      </p:sp>
    </p:spTree>
    <p:extLst>
      <p:ext uri="{BB962C8B-B14F-4D97-AF65-F5344CB8AC3E}">
        <p14:creationId xmlns:p14="http://schemas.microsoft.com/office/powerpoint/2010/main" val="338709242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4|0.7|5.3|0.8|0.7|5.5|3.1|26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1|2.4|3.9|6.3|14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|9.2|2.8|14.4|2.5|2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|10.8|1|11.3|2.2|1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0.7|10|0.8|0.6|0.7|2.6|0.7|0.7|2.8|7.3|1.6|0.7|10.8|0.8|0.6|0.5|0.8|0.8|0.5|0.5|0.8|0.8|0.5|0.5|1.1|3.8|1.8|4.2|1.3|1.4|0.8|0.8|1.4|0.9|2.2|2|4.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7|3.5|1.7|1.6|4.2|1.7|5.8|1|0.7|1.1|1.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7|1.7|1.2|1.6|1.4|1.8|3.9|2.4|2.2|3.6|6.6|3.8|1.7|2.1|1.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1|1.1|1|1.1|1.1|0.8|0.8|1|1.1|5.8|1.6|1.4|2.1|0.7|2.5|6.8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7|2.6|1.6|1.9|5.9|1.1|1.4|2|8.7|5.4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1"/>
        </a:solidFill>
        <a:ln w="28575"/>
      </a:spPr>
      <a:bodyPr rtlCol="0" anchor="ctr"/>
      <a:lstStyle>
        <a:defPPr algn="ctr">
          <a:defRPr/>
        </a:defPPr>
      </a:lstStyle>
      <a:style>
        <a:lnRef idx="2">
          <a:schemeClr val="dk1">
            <a:shade val="50000"/>
          </a:schemeClr>
        </a:lnRef>
        <a:fillRef idx="1">
          <a:schemeClr val="dk1"/>
        </a:fillRef>
        <a:effectRef idx="0">
          <a:schemeClr val="dk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pattFill prst="dotGrid">
          <a:fgClr>
            <a:schemeClr val="accent1"/>
          </a:fgClr>
          <a:bgClr>
            <a:schemeClr val="bg1"/>
          </a:bgClr>
        </a:patt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1_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89E7711-66C1-4508-B2BE-A06A653C996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cee99ee9-287b-4f9a-957c-ba5ae7375c9a"/>
    <ds:schemaRef ds:uri="http://purl.org/dc/elements/1.1/"/>
    <ds:schemaRef ds:uri="http://schemas.microsoft.com/office/2006/metadata/properties"/>
    <ds:schemaRef ds:uri="522d4c35-b548-4432-90ae-af4376e1c4b4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17091</TotalTime>
  <Words>157</Words>
  <Application>Microsoft Office PowerPoint</Application>
  <PresentationFormat>On-screen Show (4:3)</PresentationFormat>
  <Paragraphs>92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8</vt:i4>
      </vt:variant>
      <vt:variant>
        <vt:lpstr>Slide Titles</vt:lpstr>
      </vt:variant>
      <vt:variant>
        <vt:i4>14</vt:i4>
      </vt:variant>
    </vt:vector>
  </HeadingPairs>
  <TitlesOfParts>
    <vt:vector size="22" baseType="lpstr"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1_Let's learn slides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1 and 2 on the worksheet</vt:lpstr>
      <vt:lpstr>PowerPoint Presentation</vt:lpstr>
      <vt:lpstr>PowerPoint Presentation</vt:lpstr>
      <vt:lpstr>PowerPoint Presentation</vt:lpstr>
      <vt:lpstr>PowerPoint Presentation</vt:lpstr>
      <vt:lpstr>Have a go at the rest of the questions on the worksheet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Liz King</cp:lastModifiedBy>
  <cp:revision>392</cp:revision>
  <dcterms:created xsi:type="dcterms:W3CDTF">2019-07-05T11:02:13Z</dcterms:created>
  <dcterms:modified xsi:type="dcterms:W3CDTF">2021-01-04T17:50:59Z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