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2" r:id="rId4"/>
    <p:sldId id="267" r:id="rId5"/>
    <p:sldId id="279" r:id="rId6"/>
    <p:sldId id="280" r:id="rId7"/>
    <p:sldId id="283" r:id="rId8"/>
    <p:sldId id="284" r:id="rId9"/>
    <p:sldId id="271" r:id="rId10"/>
    <p:sldId id="285" r:id="rId11"/>
    <p:sldId id="287" r:id="rId12"/>
    <p:sldId id="288" r:id="rId13"/>
    <p:sldId id="289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538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m/search?q=youtube+the+jolly+postman&amp;rlz=1C1GCEV_en___GB949&amp;ei=Dat5YNK4JPqD9u8P8dOPmAg&amp;oq=youtube+the+jolly+postman&amp;gs_lcp=Cgdnd3Mtd2l6EAMyAggAMgYIABAWEB4yBggAEBYQHjIGCAAQFhAeOgcIABBHELADOgoIABCxAxCDARBDOgQIABBDOgcIABCxAxBDOggIABCxAxCDAToFCAAQsQM6BQgAEJECOgIILjoICAAQFhAKEB5Q-g9Y4zJgtjVoAnADeACAAZADiAHkDZIBBjIxLjQtMZgBAKABAaoBB2d3cy13aXrIAQjAAQE&amp;sclient=gws-wiz&amp;ved=0ahUKEwiS88CSiIPwAhX6gf0HHfHpA4MQ4dUDCA4&amp;uact=5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Monday 26</a:t>
            </a:r>
            <a:r>
              <a:rPr lang="en-GB" sz="5400" baseline="30000" dirty="0">
                <a:latin typeface="Comic Sans MS" pitchFamily="66" charset="0"/>
              </a:rPr>
              <a:t>th</a:t>
            </a:r>
            <a:r>
              <a:rPr lang="en-GB" sz="5400" dirty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>
                <a:latin typeface="Comic Sans MS" pitchFamily="66" charset="0"/>
              </a:rPr>
              <a:t> L.O. To write a postcard</a:t>
            </a: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5436604" cy="262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162880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Jolly Postman delivers letters to different fairy tale characters. He delivers a postcard to the Giant. 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  <a:hlinkClick r:id="rId2"/>
              </a:rPr>
              <a:t>Story</a:t>
            </a:r>
            <a:r>
              <a:rPr lang="en-GB" dirty="0">
                <a:latin typeface="Comic Sans MS" panose="030F0702030302020204" pitchFamily="66" charset="0"/>
              </a:rPr>
              <a:t> 1min52</a:t>
            </a: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4536504" cy="255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8139"/>
            <a:ext cx="3905250" cy="2695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836" y="268139"/>
            <a:ext cx="3919138" cy="2649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3016337"/>
            <a:ext cx="5895975" cy="365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30" y="2615030"/>
            <a:ext cx="2066528" cy="411153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2124176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wonder where he will go next?</a:t>
            </a:r>
          </a:p>
        </p:txBody>
      </p:sp>
    </p:spTree>
    <p:extLst>
      <p:ext uri="{BB962C8B-B14F-4D97-AF65-F5344CB8AC3E}">
        <p14:creationId xmlns:p14="http://schemas.microsoft.com/office/powerpoint/2010/main" val="33562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3161793"/>
            <a:ext cx="5569687" cy="2590229"/>
          </a:xfrm>
          <a:prstGeom prst="rect">
            <a:avLst/>
          </a:prstGeom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mountains and see a lake. </a:t>
            </a:r>
          </a:p>
        </p:txBody>
      </p:sp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rainforest and see animals. </a:t>
            </a:r>
          </a:p>
        </p:txBody>
      </p:sp>
      <p:pic>
        <p:nvPicPr>
          <p:cNvPr id="2050" name="Picture 2" descr="What is a Tropical Rainforest? - Amazon Aid Found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780928"/>
            <a:ext cx="5891808" cy="368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2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beach and sit in the sun</a:t>
            </a:r>
          </a:p>
        </p:txBody>
      </p:sp>
      <p:pic>
        <p:nvPicPr>
          <p:cNvPr id="3074" name="Picture 2" descr="Best All-Inclusive Caribbean Resort Destinations | Beach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35" y="2664055"/>
            <a:ext cx="6250065" cy="371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93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the sea and scuba dive.</a:t>
            </a:r>
          </a:p>
        </p:txBody>
      </p:sp>
      <p:pic>
        <p:nvPicPr>
          <p:cNvPr id="5122" name="Picture 2" descr="A Beginner's Guide To The Best Places for Scuba Diving in Thailand - Itha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80928"/>
            <a:ext cx="5176292" cy="345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6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Where do you think Jack will go next? </a:t>
            </a: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 might go to France and see the Eiffel Tower.  </a:t>
            </a:r>
          </a:p>
        </p:txBody>
      </p:sp>
      <p:pic>
        <p:nvPicPr>
          <p:cNvPr id="6" name="Picture 2" descr="5 ways to experience the Eiffel Tower | The Independent | The Independ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904" y="2348880"/>
            <a:ext cx="5393896" cy="404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1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Talk to the person next to you. Where do you want Jack to go next? </a:t>
            </a:r>
          </a:p>
        </p:txBody>
      </p:sp>
      <p:sp>
        <p:nvSpPr>
          <p:cNvPr id="3" name="Oval Callout 2"/>
          <p:cNvSpPr/>
          <p:nvPr/>
        </p:nvSpPr>
        <p:spPr>
          <a:xfrm>
            <a:off x="3923928" y="2204864"/>
            <a:ext cx="3744416" cy="2160240"/>
          </a:xfrm>
          <a:prstGeom prst="wedgeEllipseCallout">
            <a:avLst>
              <a:gd name="adj1" fmla="val -76463"/>
              <a:gd name="adj2" fmla="val 393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It could be one of the examples OR somewhere you have been to visit! </a:t>
            </a:r>
          </a:p>
        </p:txBody>
      </p:sp>
      <p:pic>
        <p:nvPicPr>
          <p:cNvPr id="5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74504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46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9692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Jack has done so far and what he is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I went to the beach. Tomorrow I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92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Giant,</a:t>
            </a:r>
          </a:p>
          <a:p>
            <a:endParaRPr lang="en-GB" dirty="0"/>
          </a:p>
          <a:p>
            <a:r>
              <a:rPr lang="en-GB" dirty="0"/>
              <a:t>I am having lots of fun on holiday. Yesterday, I went to the beach. I made a huge sandcastle and ate lots of ice cream.</a:t>
            </a:r>
          </a:p>
          <a:p>
            <a:r>
              <a:rPr lang="en-GB" dirty="0"/>
              <a:t>Today I went to a theme park. I went on lots of scary rides but it was lots of fun!</a:t>
            </a:r>
          </a:p>
          <a:p>
            <a:r>
              <a:rPr lang="en-GB" dirty="0"/>
              <a:t>Tomorrow I am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Jack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Mr. V. </a:t>
            </a:r>
            <a:r>
              <a:rPr lang="en-GB" dirty="0" err="1"/>
              <a:t>Bigg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Mile High House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Beanstalk Gardens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0829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41" y="521385"/>
            <a:ext cx="5406280" cy="335670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95867" y="819312"/>
            <a:ext cx="256171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Dear Giant,</a:t>
            </a:r>
          </a:p>
          <a:p>
            <a:endParaRPr lang="en-GB" sz="1200" dirty="0"/>
          </a:p>
          <a:p>
            <a:r>
              <a:rPr lang="en-GB" sz="1200" dirty="0"/>
              <a:t>I am having lots of fun on holiday. Yesterday, I went to the beach. I made a huge sandcastle and ate lots of ice cream.</a:t>
            </a:r>
          </a:p>
          <a:p>
            <a:r>
              <a:rPr lang="en-GB" sz="1200" dirty="0"/>
              <a:t>Today I went to a theme park. I went on lots of scary rides but it was lots of fun!</a:t>
            </a:r>
          </a:p>
          <a:p>
            <a:r>
              <a:rPr lang="en-GB" sz="1200" dirty="0"/>
              <a:t>Tomorrow I am going to go on a boat trip. I hope we see dolphins!</a:t>
            </a:r>
          </a:p>
          <a:p>
            <a:endParaRPr lang="en-GB" sz="1200" dirty="0"/>
          </a:p>
          <a:p>
            <a:r>
              <a:rPr lang="en-GB" sz="1200" dirty="0"/>
              <a:t>From Jack x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57534" y="2201848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Mr. V. </a:t>
            </a:r>
            <a:r>
              <a:rPr lang="en-GB" dirty="0" err="1"/>
              <a:t>Bigg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433141" y="2503299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Mile High House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81926" y="2764909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Beanstalk Gardens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439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22651"/>
            <a:ext cx="2667984" cy="931540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Your Task is to write a postcard from Jack to the Giant!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64" y="332656"/>
            <a:ext cx="2066528" cy="4111530"/>
          </a:xfrm>
          <a:prstGeom prst="rect">
            <a:avLst/>
          </a:prstGeom>
        </p:spPr>
      </p:pic>
      <p:pic>
        <p:nvPicPr>
          <p:cNvPr id="7" name="Picture 2" descr="Jack and the Beanstal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08863"/>
            <a:ext cx="1224136" cy="246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66015" y="540836"/>
            <a:ext cx="45226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Option 1 – Easy </a:t>
            </a:r>
          </a:p>
          <a:p>
            <a:r>
              <a:rPr lang="en-GB" dirty="0">
                <a:latin typeface="Twinkl Precursive" panose="02000000000000000000" pitchFamily="2" charset="0"/>
              </a:rPr>
              <a:t>To draw where Jack visits and write a sentence about it using the template.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endParaRPr lang="en-GB" b="1" dirty="0">
              <a:latin typeface="Twinkl Precursive" panose="02000000000000000000" pitchFamily="2" charset="0"/>
            </a:endParaRPr>
          </a:p>
          <a:p>
            <a:r>
              <a:rPr lang="en-GB" b="1" dirty="0">
                <a:latin typeface="Twinkl Precursive" panose="02000000000000000000" pitchFamily="2" charset="0"/>
              </a:rPr>
              <a:t>Option 2 – Middle / Hard </a:t>
            </a:r>
          </a:p>
          <a:p>
            <a:r>
              <a:rPr lang="en-GB" dirty="0">
                <a:latin typeface="Twinkl Precursive" panose="02000000000000000000" pitchFamily="2" charset="0"/>
              </a:rPr>
              <a:t>To write a postcard using informal language to describe the holiday.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r>
              <a:rPr lang="en-GB" b="1" dirty="0">
                <a:latin typeface="Twinkl Precursive" panose="02000000000000000000" pitchFamily="2" charset="0"/>
              </a:rPr>
              <a:t>Objectives</a:t>
            </a:r>
            <a:r>
              <a:rPr lang="en-GB" dirty="0">
                <a:latin typeface="Twinkl Precursive" panose="02000000000000000000" pitchFamily="2" charset="0"/>
              </a:rPr>
              <a:t>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Both tasks will need: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- Capital letters for sentence starters and for names.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-Full stops must be used to show where sentences end.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- Try to include clear adjectives to describe places and things. </a:t>
            </a:r>
          </a:p>
        </p:txBody>
      </p:sp>
    </p:spTree>
    <p:extLst>
      <p:ext uri="{BB962C8B-B14F-4D97-AF65-F5344CB8AC3E}">
        <p14:creationId xmlns:p14="http://schemas.microsoft.com/office/powerpoint/2010/main" val="90066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602</Words>
  <Application>Microsoft Office PowerPoint</Application>
  <PresentationFormat>On-screen Show (4:3)</PresentationFormat>
  <Paragraphs>79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Comic Sans MS</vt:lpstr>
      <vt:lpstr>Twinkl</vt:lpstr>
      <vt:lpstr>Twinkl Precursive</vt:lpstr>
      <vt:lpstr>Twinkl SemiBold</vt:lpstr>
      <vt:lpstr>Office Theme</vt:lpstr>
      <vt:lpstr>PowerPoint Presentation</vt:lpstr>
      <vt:lpstr>The Jolly Postman delivers letters to different fairy tale characters. He delivers a postcard to the Giant.   Story 1min52</vt:lpstr>
      <vt:lpstr>PowerPoint Presentation</vt:lpstr>
      <vt:lpstr>Where do you think Jack will go next? </vt:lpstr>
      <vt:lpstr>Where do you think Jack will go next? </vt:lpstr>
      <vt:lpstr>Where do you think Jack will go next? </vt:lpstr>
      <vt:lpstr>Where do you think Jack will go next? </vt:lpstr>
      <vt:lpstr>Where do you think Jack will go next? </vt:lpstr>
      <vt:lpstr>Talk to the person next to you. Where do you want Jack to go next? </vt:lpstr>
      <vt:lpstr>PowerPoint Presentation</vt:lpstr>
      <vt:lpstr>PowerPoint Presentation</vt:lpstr>
      <vt:lpstr>PowerPoint Presentation</vt:lpstr>
      <vt:lpstr>PowerPoint Presentation</vt:lpstr>
      <vt:lpstr>Your Task is to write a postcard from Jack to the Giant!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25</cp:revision>
  <dcterms:created xsi:type="dcterms:W3CDTF">2021-04-08T10:13:35Z</dcterms:created>
  <dcterms:modified xsi:type="dcterms:W3CDTF">2021-04-25T15:24:41Z</dcterms:modified>
</cp:coreProperties>
</file>