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6" r:id="rId2"/>
    <p:sldId id="297" r:id="rId3"/>
    <p:sldId id="298" r:id="rId4"/>
    <p:sldId id="299" r:id="rId5"/>
    <p:sldId id="300" r:id="rId6"/>
    <p:sldId id="301" r:id="rId7"/>
    <p:sldId id="302" r:id="rId8"/>
    <p:sldId id="303" r:id="rId9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590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60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57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256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557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890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732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325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4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480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7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E61AF-A1FD-441A-A77B-FDB2C8E5EC5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910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370"/>
            <a:ext cx="6858000" cy="922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374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781"/>
            <a:ext cx="6858000" cy="972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32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117"/>
            <a:ext cx="6858000" cy="871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593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1804" y="479817"/>
            <a:ext cx="92930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</a:p>
        </p:txBody>
      </p:sp>
      <p:sp>
        <p:nvSpPr>
          <p:cNvPr id="3" name="Rectangle 2"/>
          <p:cNvSpPr/>
          <p:nvPr/>
        </p:nvSpPr>
        <p:spPr>
          <a:xfrm>
            <a:off x="3881230" y="2886383"/>
            <a:ext cx="670891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</a:p>
          <a:p>
            <a:pPr>
              <a:spcAft>
                <a:spcPts val="0"/>
              </a:spcAft>
            </a:pPr>
            <a:r>
              <a:rPr lang="en-GB" sz="4000" b="1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84783" y="479817"/>
            <a:ext cx="37768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/>
              <a:t>Acrostic poems</a:t>
            </a:r>
            <a:endParaRPr lang="en-GB" sz="4000" u="sng" dirty="0"/>
          </a:p>
        </p:txBody>
      </p:sp>
    </p:spTree>
    <p:extLst>
      <p:ext uri="{BB962C8B-B14F-4D97-AF65-F5344CB8AC3E}">
        <p14:creationId xmlns:p14="http://schemas.microsoft.com/office/powerpoint/2010/main" val="3591725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RT Evolved: Life's Time Capsule: Drawing Mega-Mammals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8116" r="25543"/>
          <a:stretch/>
        </p:blipFill>
        <p:spPr>
          <a:xfrm>
            <a:off x="257020" y="2604051"/>
            <a:ext cx="6121983" cy="44328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3642" y="516835"/>
            <a:ext cx="56487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/>
              <a:t>SHAPE POEM </a:t>
            </a:r>
          </a:p>
          <a:p>
            <a:r>
              <a:rPr lang="en-GB" sz="4800" b="1" u="sng" dirty="0" smtClean="0"/>
              <a:t>(woolly mammoth)</a:t>
            </a:r>
            <a:endParaRPr lang="en-GB" sz="4800" b="1" u="sng" dirty="0"/>
          </a:p>
        </p:txBody>
      </p:sp>
    </p:spTree>
    <p:extLst>
      <p:ext uri="{BB962C8B-B14F-4D97-AF65-F5344CB8AC3E}">
        <p14:creationId xmlns:p14="http://schemas.microsoft.com/office/powerpoint/2010/main" val="944640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021" y="597790"/>
            <a:ext cx="617716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On the grassy hill</a:t>
            </a:r>
            <a:endParaRPr lang="en-GB" sz="3200" dirty="0"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Where the mammoths stay still</a:t>
            </a:r>
            <a:endParaRPr lang="en-GB" sz="3200" dirty="0"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the fishes all go SPLASH!</a:t>
            </a:r>
            <a:endParaRPr lang="en-GB" sz="3200" dirty="0"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There’s a cave on a rock</a:t>
            </a:r>
            <a:endParaRPr lang="en-GB" sz="3200" dirty="0"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Where the cavemen flock</a:t>
            </a:r>
            <a:endParaRPr lang="en-GB" sz="3200" dirty="0"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firelights flicker and FLASH!</a:t>
            </a:r>
            <a:endParaRPr lang="en-GB" sz="3200" dirty="0"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936" y="4896032"/>
            <a:ext cx="663933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Not last year, but thousands of years ago</a:t>
            </a:r>
            <a:endParaRPr lang="en-GB" sz="2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Life was not the same, you know</a:t>
            </a:r>
            <a:endParaRPr lang="en-GB" sz="2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Paintings on the walls of caves</a:t>
            </a:r>
            <a:endParaRPr lang="en-GB" sz="2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Tell us people were really brave</a:t>
            </a:r>
            <a:endParaRPr lang="en-GB" sz="2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They hunted meat with spear in hand</a:t>
            </a:r>
            <a:endParaRPr lang="en-GB" sz="2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They gathered berries from the land</a:t>
            </a:r>
            <a:endParaRPr lang="en-GB" sz="2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They wore clothes of skin and fur</a:t>
            </a:r>
            <a:endParaRPr lang="en-GB" sz="2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 now you know just how things were.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885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873" y="406139"/>
            <a:ext cx="6455465" cy="7971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Imagine going back in time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Then back a little more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When people gathered forest fruits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 hunters caught wild boar.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This time is marked by artistry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 paintings deep in caves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Of sorcerers and animals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 make the hunters brave.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Perhaps you stalk through woodland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Hunting in the Mesolithic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Bow and arrow in your hand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You’re feeling quite terrific.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learn your skills from elders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Who teach you to catch deer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Then back to camp for feasting</a:t>
            </a:r>
          </a:p>
          <a:p>
            <a:pPr>
              <a:spcAft>
                <a:spcPts val="0"/>
              </a:spcAft>
            </a:pPr>
            <a:r>
              <a:rPr lang="en-GB" sz="3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Full bellies, raise a cheer!</a:t>
            </a:r>
            <a:endParaRPr lang="en-GB" sz="3200" b="1" dirty="0">
              <a:effectLst/>
              <a:latin typeface="Ink Free" panose="030804020005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717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8417" y="525409"/>
            <a:ext cx="638092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When man was created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It seemed complicated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With our growing brains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 problems hard to explain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didn’t use pens and whiteboards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found a different way to record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Our amazing works of art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They’re really worlds apart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Covered in animal hide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From that sabre tooth that just died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I’m more fierce than I appeared 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If you knew me I should have been feared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look so terrific</a:t>
            </a:r>
          </a:p>
          <a:p>
            <a:pPr>
              <a:spcAft>
                <a:spcPts val="0"/>
              </a:spcAft>
            </a:pPr>
            <a:r>
              <a:rPr lang="en-GB" sz="2800" b="1" dirty="0">
                <a:latin typeface="Papyrus" panose="030705020605020302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am Palaeolithic!</a:t>
            </a:r>
            <a:endParaRPr lang="en-GB" sz="2800" b="1" dirty="0">
              <a:effectLst/>
              <a:latin typeface="Papyrus" panose="03070502060502030205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188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277</Words>
  <Application>Microsoft Office PowerPoint</Application>
  <PresentationFormat>A4 Paper (210x297 mm)</PresentationFormat>
  <Paragraphs>67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Impact</vt:lpstr>
      <vt:lpstr>Ink Free</vt:lpstr>
      <vt:lpstr>Maiandra GD</vt:lpstr>
      <vt:lpstr>Papyrus</vt:lpstr>
      <vt:lpstr>Times New Roman</vt:lpstr>
      <vt:lpstr>Twinkl Cursive Looped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19</cp:revision>
  <cp:lastPrinted>2021-01-15T12:25:22Z</cp:lastPrinted>
  <dcterms:created xsi:type="dcterms:W3CDTF">2020-12-28T23:02:06Z</dcterms:created>
  <dcterms:modified xsi:type="dcterms:W3CDTF">2021-02-10T23:00:59Z</dcterms:modified>
</cp:coreProperties>
</file>