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86840" y="473051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Thursday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815" y="263237"/>
            <a:ext cx="4135957" cy="356494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0311" y="158265"/>
            <a:ext cx="4510134" cy="33977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540" y="4044285"/>
            <a:ext cx="3844636" cy="28137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0759" y="3804513"/>
            <a:ext cx="4327090" cy="30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3</cp:revision>
  <dcterms:created xsi:type="dcterms:W3CDTF">2021-01-12T10:49:35Z</dcterms:created>
  <dcterms:modified xsi:type="dcterms:W3CDTF">2021-01-19T15:22:23Z</dcterms:modified>
</cp:coreProperties>
</file>