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1917ED-2553-B04D-DE45-12A2EDEEF619}" v="6" dt="2021-02-03T15:08:10.8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Coles BTP" userId="S::coles.c@welearn365.com::85047562-2786-445d-bae7-3b05219c1fb4" providerId="AD" clId="Web-{451917ED-2553-B04D-DE45-12A2EDEEF619}"/>
    <pc:docChg chg="modSld">
      <pc:chgData name="C Coles BTP" userId="S::coles.c@welearn365.com::85047562-2786-445d-bae7-3b05219c1fb4" providerId="AD" clId="Web-{451917ED-2553-B04D-DE45-12A2EDEEF619}" dt="2021-02-03T15:08:10.577" v="3" actId="20577"/>
      <pc:docMkLst>
        <pc:docMk/>
      </pc:docMkLst>
      <pc:sldChg chg="modSp">
        <pc:chgData name="C Coles BTP" userId="S::coles.c@welearn365.com::85047562-2786-445d-bae7-3b05219c1fb4" providerId="AD" clId="Web-{451917ED-2553-B04D-DE45-12A2EDEEF619}" dt="2021-02-03T15:07:36.217" v="0" actId="20577"/>
        <pc:sldMkLst>
          <pc:docMk/>
          <pc:sldMk cId="2104426462" sldId="260"/>
        </pc:sldMkLst>
        <pc:spChg chg="mod">
          <ac:chgData name="C Coles BTP" userId="S::coles.c@welearn365.com::85047562-2786-445d-bae7-3b05219c1fb4" providerId="AD" clId="Web-{451917ED-2553-B04D-DE45-12A2EDEEF619}" dt="2021-02-03T15:07:36.217" v="0" actId="20577"/>
          <ac:spMkLst>
            <pc:docMk/>
            <pc:sldMk cId="2104426462" sldId="260"/>
            <ac:spMk id="2" creationId="{13B23A98-8790-4242-A455-F4E0B4604DD7}"/>
          </ac:spMkLst>
        </pc:spChg>
      </pc:sldChg>
      <pc:sldChg chg="modSp">
        <pc:chgData name="C Coles BTP" userId="S::coles.c@welearn365.com::85047562-2786-445d-bae7-3b05219c1fb4" providerId="AD" clId="Web-{451917ED-2553-B04D-DE45-12A2EDEEF619}" dt="2021-02-03T15:08:10.577" v="3" actId="20577"/>
        <pc:sldMkLst>
          <pc:docMk/>
          <pc:sldMk cId="2666540124" sldId="261"/>
        </pc:sldMkLst>
        <pc:spChg chg="mod">
          <ac:chgData name="C Coles BTP" userId="S::coles.c@welearn365.com::85047562-2786-445d-bae7-3b05219c1fb4" providerId="AD" clId="Web-{451917ED-2553-B04D-DE45-12A2EDEEF619}" dt="2021-02-03T15:08:10.577" v="3" actId="20577"/>
          <ac:spMkLst>
            <pc:docMk/>
            <pc:sldMk cId="2666540124" sldId="261"/>
            <ac:spMk id="2" creationId="{13B23A98-8790-4242-A455-F4E0B4604DD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A9529-4EFB-4D41-AD8E-1029D957CB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1FEBBB-4A5D-4BB6-BBF9-DC134609B8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C016A3-CA98-4928-BD37-EBF5FBEB1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2D24D4-141C-43A3-80B8-77FBC1964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0326A5-E98F-487B-83B6-42A8C4537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17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5321F0-516D-4D23-9B5C-47B69068E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366606-E4A3-4281-806C-80A258BCD8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DF2626-7534-41BF-8A34-6B1111E3C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31A3AD-42AA-4477-B167-3C45AAA1C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CB658E-BC73-4F3E-BEB2-90D260E6D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151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23747-6476-4C6B-845B-DCA100C2A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F73451-926F-45E7-8282-307134A25E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821F5E-F86E-45CD-ACCD-855EF956D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32787F-E3F0-417B-BBB7-B14FB6D5E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786BCF-178F-41C7-8BEF-AB36962BB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74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34E99-16C4-4CDA-8BC9-E65212687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B9401-1400-4E82-8B0C-D8D31B5BA4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4B71BE-8024-4492-AC75-547EBD5F5C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4C716-2BCC-44FF-9563-8993232C0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CC7024-51D7-4E3D-AFB3-011CC0731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B20A70-E7F7-4920-8398-51D0097F6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924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D39BD-ACAB-4DA4-A886-BB3663227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03B4B6-CE55-46A5-9CF2-1BBAFA7B89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EA3410-3A77-4408-A2C7-149EA8037F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D9C4BC-065D-4752-A60F-B517105333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928345-E20D-4D65-811C-0DB625FD3D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829571-722D-4B3C-9EAE-ACBF133A0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7DA7BD-55BD-4E0F-8B0F-537614428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40944F-1F39-41FB-80FE-E52992051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933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84CFF-D362-425D-AA40-37EB57DB0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342B19-351C-4675-A7E5-DFAEDA605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3BED5B-7825-4266-9C8D-E6B8BFBCB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1F3963-A407-4424-9F4F-1307ED11F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134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CB0FE1-735F-44B4-B0DB-3B13DACB7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54B97C-DA12-4FEC-BFCB-8DC2008A2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AD0037-2665-4D51-A44F-D9C14331A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80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7D5A5-0DF4-47E5-A3AC-A90B7551A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ADA001-C0D1-4E91-B0BD-A57ADD9A37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2660BC-F5FA-494F-8566-29DCD5B43F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4837C3-A63A-4F8A-8AAA-4376DE2E0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921022-0E3D-4EE5-AFBC-01F3535FC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8B6D89-AAF6-47D6-A17A-A34D56A9C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912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355C0-2F82-4CCD-951A-3AC1DBD9C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9F0CE1-3A29-4823-8481-CF737E043D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605F56-E377-48E2-A015-5BBFE2774C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4A47BD-915F-45FE-9947-580EBC63C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A9F33E-0016-4052-BE17-F0B249E1C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07B71B-09E3-4733-A54A-E61643743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948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59C11-28D7-4E5E-BCF8-37AAEE9D7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FBF119-0C49-4A4C-9740-4A93BF08CA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8006C-517D-4967-A13F-9C7422798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E219CC-6530-4DF6-849A-1330E4FF6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DB8C6-6B05-4528-8D2B-8FCE8CF10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295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9F122A-41D6-4FF9-8454-160D7FE0E1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E726AF-9C9B-4140-9E6B-EDFF447878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70951-91A7-43FB-9943-576B42C95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28BB4A-C3EB-4DC8-8171-192E87B1D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DC31D9-C4C6-4EE7-AB7C-2E708D943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306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EF1220-651E-4893-91EC-A279C8BF6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C5F0A-F9BD-4DA0-B905-3368DF7BD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5A369-157E-46E0-B7A5-71BCEF2E7D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91AD1-3FFC-4158-86D6-2966375A3BD7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1E72D7-DC9F-4F6B-BE20-BD7AB0E512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EDFEEA-ADCD-40A6-B82D-451E63D92A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C24DC-106C-4F3C-9615-30110615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06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PnnFrPaRgY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NEWS - Long Nose Puppets">
            <a:extLst>
              <a:ext uri="{FF2B5EF4-FFF2-40B4-BE49-F238E27FC236}">
                <a16:creationId xmlns:a16="http://schemas.microsoft.com/office/drawing/2014/main" id="{775B887F-237A-4A24-99FE-288BA21D74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85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3B23A98-8790-4242-A455-F4E0B4604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31773" y="0"/>
            <a:ext cx="7328453" cy="666679"/>
          </a:xfrm>
        </p:spPr>
        <p:txBody>
          <a:bodyPr>
            <a:normAutofit fontScale="90000"/>
          </a:bodyPr>
          <a:lstStyle/>
          <a:p>
            <a:r>
              <a:rPr lang="en-GB" sz="4400" b="1" u="sng" dirty="0">
                <a:latin typeface="Comic Sans MS" panose="030F0702030302020204" pitchFamily="66" charset="0"/>
              </a:rPr>
              <a:t>Friday 12</a:t>
            </a:r>
            <a:r>
              <a:rPr lang="en-GB" sz="4400" b="1" u="sng" baseline="30000" dirty="0">
                <a:latin typeface="Comic Sans MS" panose="030F0702030302020204" pitchFamily="66" charset="0"/>
              </a:rPr>
              <a:t>th</a:t>
            </a:r>
            <a:r>
              <a:rPr lang="en-GB" sz="4400" b="1" u="sng" dirty="0">
                <a:latin typeface="Comic Sans MS" panose="030F0702030302020204" pitchFamily="66" charset="0"/>
              </a:rPr>
              <a:t> February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BEE942-203A-436A-8189-D3FF9DB46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3305" y="5188346"/>
            <a:ext cx="2610678" cy="666679"/>
          </a:xfrm>
        </p:spPr>
        <p:txBody>
          <a:bodyPr>
            <a:normAutofit fontScale="92500" lnSpcReduction="10000"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191510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id="{6BE77B81-ABDC-4EE5-B13A-73EF4D86C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9FBF0"/>
              </a:clrFrom>
              <a:clrTo>
                <a:srgbClr val="F9FB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3B23A98-8790-4242-A455-F4E0B4604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6765" y="102014"/>
            <a:ext cx="9144000" cy="190976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Watch the animation of the story and read along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BEE942-203A-436A-8189-D3FF9DB46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8834" y="5671930"/>
            <a:ext cx="9819861" cy="871330"/>
          </a:xfrm>
        </p:spPr>
        <p:txBody>
          <a:bodyPr/>
          <a:lstStyle/>
          <a:p>
            <a:r>
              <a:rPr lang="en-GB" sz="3200" dirty="0">
                <a:latin typeface="Comic Sans MS" panose="030F0702030302020204" pitchFamily="66" charset="0"/>
                <a:hlinkClick r:id="rId3"/>
              </a:rPr>
              <a:t>https://www.youtube.com/watch?v=2PnnFrPaRgY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5287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id="{6BE77B81-ABDC-4EE5-B13A-73EF4D86C6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9FBF0"/>
              </a:clrFrom>
              <a:clrTo>
                <a:srgbClr val="F9FB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635"/>
          <a:stretch/>
        </p:blipFill>
        <p:spPr bwMode="auto">
          <a:xfrm>
            <a:off x="0" y="1346546"/>
            <a:ext cx="12192000" cy="551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3B23A98-8790-4242-A455-F4E0B4604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9295" y="635760"/>
            <a:ext cx="10873409" cy="2387600"/>
          </a:xfrm>
        </p:spPr>
        <p:txBody>
          <a:bodyPr>
            <a:noAutofit/>
          </a:bodyPr>
          <a:lstStyle/>
          <a:p>
            <a:pPr algn="just"/>
            <a:r>
              <a:rPr lang="en-GB" sz="4800" dirty="0">
                <a:latin typeface="Comic Sans MS" panose="030F0702030302020204" pitchFamily="66" charset="0"/>
              </a:rPr>
              <a:t>In this story hedgehog and tortoise want to show each other how much they care about each other but they aren’t able to hug at the moment.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BEE942-203A-436A-8189-D3FF9DB46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04591" y="3429000"/>
            <a:ext cx="5274365" cy="165576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Can you remember any of the ways they showed each other they cared?</a:t>
            </a:r>
          </a:p>
        </p:txBody>
      </p:sp>
    </p:spTree>
    <p:extLst>
      <p:ext uri="{BB962C8B-B14F-4D97-AF65-F5344CB8AC3E}">
        <p14:creationId xmlns:p14="http://schemas.microsoft.com/office/powerpoint/2010/main" val="683640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0BEE942-203A-436A-8189-D3FF9DB46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4313" y="2626043"/>
            <a:ext cx="3034748" cy="400119"/>
          </a:xfrm>
        </p:spPr>
        <p:txBody>
          <a:bodyPr>
            <a:normAutofit fontScale="85000"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They painted pictures</a:t>
            </a:r>
          </a:p>
        </p:txBody>
      </p:sp>
      <p:pic>
        <p:nvPicPr>
          <p:cNvPr id="4098" name="Picture 2" descr="While We Can't Hug by Eoin McLaughlin and Polly Dunbar review | Saturday  Review | The Times">
            <a:extLst>
              <a:ext uri="{FF2B5EF4-FFF2-40B4-BE49-F238E27FC236}">
                <a16:creationId xmlns:a16="http://schemas.microsoft.com/office/drawing/2014/main" id="{CF219FC7-8FAC-4C48-B1D2-F71ADB0F26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89"/>
            <a:ext cx="3803374" cy="2530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While we can't hug">
            <a:extLst>
              <a:ext uri="{FF2B5EF4-FFF2-40B4-BE49-F238E27FC236}">
                <a16:creationId xmlns:a16="http://schemas.microsoft.com/office/drawing/2014/main" id="{14B7097F-5AD2-4AB9-B679-D4BDDE190F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41"/>
          <a:stretch/>
        </p:blipFill>
        <p:spPr bwMode="auto">
          <a:xfrm>
            <a:off x="4243802" y="16332"/>
            <a:ext cx="3704396" cy="2626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73615A67-722B-483F-995C-B8B8698055E1}"/>
              </a:ext>
            </a:extLst>
          </p:cNvPr>
          <p:cNvSpPr txBox="1">
            <a:spLocks/>
          </p:cNvSpPr>
          <p:nvPr/>
        </p:nvSpPr>
        <p:spPr>
          <a:xfrm>
            <a:off x="4578626" y="2626043"/>
            <a:ext cx="3034748" cy="4001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 panose="030F0702030302020204" pitchFamily="66" charset="0"/>
              </a:rPr>
              <a:t>They waved</a:t>
            </a:r>
          </a:p>
        </p:txBody>
      </p:sp>
      <p:pic>
        <p:nvPicPr>
          <p:cNvPr id="4102" name="Picture 6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id="{71626FEB-D88A-44E2-9E0A-505FB0D28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626" y="11389"/>
            <a:ext cx="3760718" cy="2626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B76807FF-5D39-4AE7-9CFF-CA98FBCE9554}"/>
              </a:ext>
            </a:extLst>
          </p:cNvPr>
          <p:cNvSpPr txBox="1">
            <a:spLocks/>
          </p:cNvSpPr>
          <p:nvPr/>
        </p:nvSpPr>
        <p:spPr>
          <a:xfrm>
            <a:off x="8751611" y="2626042"/>
            <a:ext cx="3034748" cy="4001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 panose="030F0702030302020204" pitchFamily="66" charset="0"/>
              </a:rPr>
              <a:t>They danced</a:t>
            </a:r>
          </a:p>
        </p:txBody>
      </p:sp>
      <p:pic>
        <p:nvPicPr>
          <p:cNvPr id="4106" name="Picture 10" descr="While We Can't Hug: 1 A Hedgehog and Tortoise Story: Amazon.co.uk:  McLaughlin, Eoin, Dunbar, Polly: Books">
            <a:extLst>
              <a:ext uri="{FF2B5EF4-FFF2-40B4-BE49-F238E27FC236}">
                <a16:creationId xmlns:a16="http://schemas.microsoft.com/office/drawing/2014/main" id="{D43B8074-A750-4DFE-81A6-BF0D5E7E8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91338"/>
            <a:ext cx="3803374" cy="223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3167EF7B-165D-4108-A734-060E69C2EF4B}"/>
              </a:ext>
            </a:extLst>
          </p:cNvPr>
          <p:cNvSpPr txBox="1">
            <a:spLocks/>
          </p:cNvSpPr>
          <p:nvPr/>
        </p:nvSpPr>
        <p:spPr>
          <a:xfrm>
            <a:off x="384313" y="5825157"/>
            <a:ext cx="3034748" cy="4001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 panose="030F0702030302020204" pitchFamily="66" charset="0"/>
              </a:rPr>
              <a:t>They blew kisses</a:t>
            </a:r>
          </a:p>
        </p:txBody>
      </p:sp>
      <p:pic>
        <p:nvPicPr>
          <p:cNvPr id="4108" name="Picture 12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id="{178CCF91-3478-458C-8DA9-3881D9460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313" y="3605114"/>
            <a:ext cx="3803374" cy="2139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id="{F4F64CA6-00A2-4ED2-9B59-AD7D3D9CF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8115" y="3591338"/>
            <a:ext cx="3753885" cy="2153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Subtitle 2">
            <a:extLst>
              <a:ext uri="{FF2B5EF4-FFF2-40B4-BE49-F238E27FC236}">
                <a16:creationId xmlns:a16="http://schemas.microsoft.com/office/drawing/2014/main" id="{57CE2FB3-F006-492F-B2AD-2582254DC545}"/>
              </a:ext>
            </a:extLst>
          </p:cNvPr>
          <p:cNvSpPr txBox="1">
            <a:spLocks/>
          </p:cNvSpPr>
          <p:nvPr/>
        </p:nvSpPr>
        <p:spPr>
          <a:xfrm>
            <a:off x="4578626" y="5825156"/>
            <a:ext cx="3034748" cy="40011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 panose="030F0702030302020204" pitchFamily="66" charset="0"/>
              </a:rPr>
              <a:t>They pulled funny faces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9D66F1D2-8600-4C4B-A747-4668C422EC05}"/>
              </a:ext>
            </a:extLst>
          </p:cNvPr>
          <p:cNvSpPr txBox="1">
            <a:spLocks/>
          </p:cNvSpPr>
          <p:nvPr/>
        </p:nvSpPr>
        <p:spPr>
          <a:xfrm>
            <a:off x="8797683" y="5825155"/>
            <a:ext cx="3034748" cy="4001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 panose="030F0702030302020204" pitchFamily="66" charset="0"/>
              </a:rPr>
              <a:t>They wrote letters</a:t>
            </a:r>
          </a:p>
        </p:txBody>
      </p:sp>
    </p:spTree>
    <p:extLst>
      <p:ext uri="{BB962C8B-B14F-4D97-AF65-F5344CB8AC3E}">
        <p14:creationId xmlns:p14="http://schemas.microsoft.com/office/powerpoint/2010/main" val="2544777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12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23A98-8790-4242-A455-F4E0B4604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7382" y="4470400"/>
            <a:ext cx="11337235" cy="2387600"/>
          </a:xfrm>
        </p:spPr>
        <p:txBody>
          <a:bodyPr>
            <a:noAutofit/>
          </a:bodyPr>
          <a:lstStyle/>
          <a:p>
            <a:r>
              <a:rPr lang="en-GB" sz="4800" dirty="0">
                <a:latin typeface="Comic Sans MS"/>
              </a:rPr>
              <a:t>The hedgehog and the tortoise realised that even though they couldn’t hug each other that there were lots of other ways to show how much they care.</a:t>
            </a:r>
          </a:p>
        </p:txBody>
      </p:sp>
      <p:pic>
        <p:nvPicPr>
          <p:cNvPr id="3078" name="Picture 6" descr="While We Can't Hug: 1 A Hedgehog and Tortoise Story: Amazon.co.uk:  McLaughlin, Eoin, Dunbar, Polly: Books">
            <a:extLst>
              <a:ext uri="{FF2B5EF4-FFF2-40B4-BE49-F238E27FC236}">
                <a16:creationId xmlns:a16="http://schemas.microsoft.com/office/drawing/2014/main" id="{5D4DB8FF-0FA6-4F23-806E-AC9686538C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CFCF4"/>
              </a:clrFrom>
              <a:clrTo>
                <a:srgbClr val="FCFC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05"/>
          <a:stretch/>
        </p:blipFill>
        <p:spPr bwMode="auto">
          <a:xfrm>
            <a:off x="0" y="0"/>
            <a:ext cx="1219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4426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ile We Can't Hug: Eoin McLaughlin on writing a physical distancing  picture book with Polly Dunbar | BookTrust">
            <a:extLst>
              <a:ext uri="{FF2B5EF4-FFF2-40B4-BE49-F238E27FC236}">
                <a16:creationId xmlns:a16="http://schemas.microsoft.com/office/drawing/2014/main" id="{6BE77B81-ABDC-4EE5-B13A-73EF4D86C6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9FBF0"/>
              </a:clrFrom>
              <a:clrTo>
                <a:srgbClr val="F9FB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61"/>
          <a:stretch/>
        </p:blipFill>
        <p:spPr bwMode="auto">
          <a:xfrm>
            <a:off x="-86139" y="1293537"/>
            <a:ext cx="12192000" cy="556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3B23A98-8790-4242-A455-F4E0B4604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287" y="606287"/>
            <a:ext cx="10807148" cy="2387600"/>
          </a:xfrm>
        </p:spPr>
        <p:txBody>
          <a:bodyPr>
            <a:noAutofit/>
          </a:bodyPr>
          <a:lstStyle/>
          <a:p>
            <a:br>
              <a:rPr lang="en-GB" sz="4000" dirty="0">
                <a:latin typeface="Comic Sans MS" panose="030F0702030302020204" pitchFamily="66" charset="0"/>
              </a:rPr>
            </a:br>
            <a:r>
              <a:rPr lang="en-GB" sz="4000" dirty="0">
                <a:latin typeface="Comic Sans MS"/>
              </a:rPr>
              <a:t>As we are currently in lockdown and not able to see everyone we would like to I would like you to think of different ways you can show someone you care about them. Create a poster or complete the worksheet below.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E87D36-B716-4CB6-A0EC-34BA0C5D869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651" t="24915" r="35327" b="8820"/>
          <a:stretch/>
        </p:blipFill>
        <p:spPr>
          <a:xfrm>
            <a:off x="4237382" y="2993887"/>
            <a:ext cx="3717235" cy="386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40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158</Words>
  <Application>Microsoft Office PowerPoint</Application>
  <PresentationFormat>Widescreen</PresentationFormat>
  <Paragraphs>14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Friday 12th February 2021</vt:lpstr>
      <vt:lpstr>Watch the animation of the story and read along</vt:lpstr>
      <vt:lpstr>In this story hedgehog and tortoise want to show each other how much they care about each other but they aren’t able to hug at the moment.</vt:lpstr>
      <vt:lpstr>PowerPoint Presentation</vt:lpstr>
      <vt:lpstr>The hedgehog and the tortoise realised that even though they couldn’t hug each other that there were lots of other ways to show how much they care.</vt:lpstr>
      <vt:lpstr> As we are currently in lockdown and not able to see everyone we would like to I would like you to think of different ways you can show someone you care about them. Create a poster or complete the worksheet below.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12th February 2021</dc:title>
  <dc:creator>C Coles BTP</dc:creator>
  <cp:lastModifiedBy>C Coles BTP</cp:lastModifiedBy>
  <cp:revision>10</cp:revision>
  <dcterms:created xsi:type="dcterms:W3CDTF">2021-02-03T12:41:11Z</dcterms:created>
  <dcterms:modified xsi:type="dcterms:W3CDTF">2021-02-03T15:08:15Z</dcterms:modified>
</cp:coreProperties>
</file>