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2" r:id="rId9"/>
    <p:sldId id="267" r:id="rId10"/>
    <p:sldId id="264" r:id="rId11"/>
    <p:sldId id="268" r:id="rId12"/>
    <p:sldId id="270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44847364-1674-44C6-A859-55850DFC4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371" y="3346174"/>
            <a:ext cx="8735629" cy="318640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800" u="sng" dirty="0">
                <a:latin typeface="Twinkl Precursive" panose="02000000000000000000" pitchFamily="2" charset="0"/>
              </a:rPr>
              <a:t>Tuesday 30</a:t>
            </a:r>
            <a:r>
              <a:rPr lang="en-GB" sz="48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4800" u="sng" dirty="0">
                <a:latin typeface="Twinkl Precursive" panose="02000000000000000000" pitchFamily="2" charset="0"/>
              </a:rPr>
              <a:t> March 2021</a:t>
            </a:r>
            <a:r>
              <a:rPr lang="en-GB" sz="4800" dirty="0">
                <a:latin typeface="Twinkl Precursive" panose="02000000000000000000" pitchFamily="2" charset="0"/>
              </a:rPr>
              <a:t/>
            </a:r>
            <a:br>
              <a:rPr lang="en-GB" sz="4800" dirty="0">
                <a:latin typeface="Twinkl Precursive" panose="02000000000000000000" pitchFamily="2" charset="0"/>
              </a:rPr>
            </a:br>
            <a:r>
              <a:rPr lang="en-GB" sz="4800" dirty="0">
                <a:latin typeface="Twinkl Precursive" panose="02000000000000000000" pitchFamily="2" charset="0"/>
              </a:rPr>
              <a:t>LO: To compare Tangled and Rapunzel</a:t>
            </a: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A6C08F08-12CF-4EEF-A139-85AF4E996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0956" y="4551000"/>
            <a:ext cx="6217716" cy="200882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400" dirty="0">
                <a:latin typeface="Twinkl Precursive" panose="02000000000000000000" pitchFamily="2" charset="0"/>
              </a:rPr>
              <a:t>Task: </a:t>
            </a:r>
            <a:r>
              <a:rPr lang="en-GB" sz="2800" dirty="0">
                <a:latin typeface="Twinkl Precursive" panose="02000000000000000000" pitchFamily="2" charset="0"/>
              </a:rPr>
              <a:t>Complete a Venn diagram about Tangled / Rapunzel</a:t>
            </a:r>
            <a:endParaRPr lang="en-GB" sz="4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E194A8E6-143D-496C-B1A4-01291C58C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F286EE05-1462-49EE-AA5A-9A1A39A3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A6008FAA-DA11-4140-A3A6-F16B4E7B7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787DC8A6-1D42-40D9-8322-3BC2C790E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58" y="2225480"/>
            <a:ext cx="3620313" cy="207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04499C5D-4FFE-435F-88EA-D49021962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01551"/>
            <a:ext cx="10515600" cy="545489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>RAPUNZEL- Bethan </a:t>
            </a:r>
            <a:r>
              <a:rPr lang="en-AU" dirty="0" err="1">
                <a:latin typeface="Twinkl Precursive" panose="02000000000000000000" pitchFamily="2" charset="0"/>
              </a:rPr>
              <a:t>Woolvin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Rapunzel lived all lone in a tall, dark tower. She was trapped there by a witch, who visited everyday.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“Rapunzel, Rapunzel let down your hair” called the witch. Then, using Rapunzel’s hair as a rope, up she climbed, because that was the only way in to the tower.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Everyday the witch brushed Rapunzel’s hair. Then she stole some golden locks to sell for riches.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As she left with her treasure, the witch cackled, “You can never escape, Rapunzel! Leave the tower and I will put a terrible curse on you!”</a:t>
            </a:r>
          </a:p>
        </p:txBody>
      </p:sp>
    </p:spTree>
    <p:extLst>
      <p:ext uri="{BB962C8B-B14F-4D97-AF65-F5344CB8AC3E}">
        <p14:creationId xmlns:p14="http://schemas.microsoft.com/office/powerpoint/2010/main" val="425663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5124"/>
            <a:ext cx="10515600" cy="614821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If the witch could use her hair to get in, Rapunzel could use it to get out. So one day, she did.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After climbing down from the tower, Rapunzel pulled her hair free, and looked around. The she started to explore.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thought of returning to the tower made her sad. It’s a shame about that witch she thought to herself.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made a plan she worked on it secretly everyday. And with some help from a new friend she made from the forest, she was always safely back to the tower before the witch came.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never suspected a thing.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Until one day…</a:t>
            </a:r>
          </a:p>
        </p:txBody>
      </p:sp>
    </p:spTree>
    <p:extLst>
      <p:ext uri="{BB962C8B-B14F-4D97-AF65-F5344CB8AC3E}">
        <p14:creationId xmlns:p14="http://schemas.microsoft.com/office/powerpoint/2010/main" val="245771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135" y="178316"/>
            <a:ext cx="10929730" cy="65272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“RAPUNZEL!”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found a leaf in Rapunzel’s hair.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no,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“The wind must have blown it through the window” she said boldly.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“Well remember” snarled the witch, “if you ever leave the tower, I will put a TERRIBLE curse on you.”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with that, she grabbed the end of Rapunzel’s hair and climbed out of the window.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the witch didn’t get far before SNIP SNIP she was sent tumbling to the ground.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witch’s cursing days were done.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climbed down out the tower for the last time, down into the forest where her friend was waiting.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were the other witches frightened? Oh yes indeed!</a:t>
            </a:r>
          </a:p>
        </p:txBody>
      </p:sp>
    </p:spTree>
    <p:extLst>
      <p:ext uri="{BB962C8B-B14F-4D97-AF65-F5344CB8AC3E}">
        <p14:creationId xmlns:p14="http://schemas.microsoft.com/office/powerpoint/2010/main" val="357747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differences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xmlns="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B83C8CDA-66D9-4F30-933F-C9206FA75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xmlns="" id="{E7375133-3347-4D1F-B8CF-04653D391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37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similarities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xmlns="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xmlns="" id="{372E6C57-A667-4882-8947-42B5BC255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316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E18CE6C0-3093-4223-B5F4-ADA5D8716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2CC94B-CFA4-458A-8E7D-A300957EC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F55BFE0-D753-4DA8-9017-E7D3D4001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31D54C6-646B-4F42-81F0-3E42D3502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65" t="24579" r="21739" b="9973"/>
          <a:stretch/>
        </p:blipFill>
        <p:spPr>
          <a:xfrm>
            <a:off x="790161" y="351873"/>
            <a:ext cx="10611678" cy="59251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EAD76BF-0037-4545-89B9-C9E904E9B659}"/>
              </a:ext>
            </a:extLst>
          </p:cNvPr>
          <p:cNvSpPr/>
          <p:nvPr/>
        </p:nvSpPr>
        <p:spPr>
          <a:xfrm>
            <a:off x="2483008" y="5688395"/>
            <a:ext cx="75440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Sort then sentences into the </a:t>
            </a:r>
          </a:p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correct space.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5DA6268-8CD2-44AB-8894-D8E8A115ED1C}"/>
              </a:ext>
            </a:extLst>
          </p:cNvPr>
          <p:cNvSpPr/>
          <p:nvPr/>
        </p:nvSpPr>
        <p:spPr>
          <a:xfrm>
            <a:off x="5109993" y="2264970"/>
            <a:ext cx="1972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Has long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golden hair.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3C063D7-C207-460F-8A11-2548DD9F7C3F}"/>
              </a:ext>
            </a:extLst>
          </p:cNvPr>
          <p:cNvSpPr/>
          <p:nvPr/>
        </p:nvSpPr>
        <p:spPr>
          <a:xfrm>
            <a:off x="1723633" y="3105834"/>
            <a:ext cx="34836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Meets a thief and they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 on an adventure.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CC8D38A-586F-45ED-8289-4E49FC57D211}"/>
              </a:ext>
            </a:extLst>
          </p:cNvPr>
          <p:cNvSpPr/>
          <p:nvPr/>
        </p:nvSpPr>
        <p:spPr>
          <a:xfrm>
            <a:off x="7023193" y="2663009"/>
            <a:ext cx="34451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Wanted to get revenge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on the witch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 who trapped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her in the tower.</a:t>
            </a:r>
          </a:p>
        </p:txBody>
      </p:sp>
    </p:spTree>
    <p:extLst>
      <p:ext uri="{BB962C8B-B14F-4D97-AF65-F5344CB8AC3E}">
        <p14:creationId xmlns:p14="http://schemas.microsoft.com/office/powerpoint/2010/main" val="3013248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FAEF0D-0651-4EEE-B0FD-FCDE9212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6C301EA-1EEA-45AE-BCFD-A1DC80A13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xmlns="" id="{6D7D45FF-A8D1-4ACB-B54A-17AD1E2B5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D69671C-51CB-40B5-A654-2C6E6ABB2EF8}"/>
              </a:ext>
            </a:extLst>
          </p:cNvPr>
          <p:cNvSpPr txBox="1"/>
          <p:nvPr/>
        </p:nvSpPr>
        <p:spPr>
          <a:xfrm>
            <a:off x="1702904" y="500062"/>
            <a:ext cx="8786191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Precursive" panose="02000000000000000000" pitchFamily="2" charset="0"/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2574196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706</Words>
  <Application>Microsoft Office PowerPoint</Application>
  <PresentationFormat>Custom</PresentationFormat>
  <Paragraphs>58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Tuesday 30th March 2021 LO: To compare Tangled and Rapunzel</vt:lpstr>
      <vt:lpstr>Task: Complete a Venn diagram about Tangled / Rapunzel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differences do you notice in the stories?</vt:lpstr>
      <vt:lpstr>What similarities do you notice in the stories?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Liz King</cp:lastModifiedBy>
  <cp:revision>17</cp:revision>
  <dcterms:created xsi:type="dcterms:W3CDTF">2021-03-25T10:41:11Z</dcterms:created>
  <dcterms:modified xsi:type="dcterms:W3CDTF">2021-03-28T17:24:30Z</dcterms:modified>
</cp:coreProperties>
</file>